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8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E15D-90A3-4788-9210-975BC1F9C8BF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CEC7-7CD8-4739-A427-BDB051B02F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E15D-90A3-4788-9210-975BC1F9C8BF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CEC7-7CD8-4739-A427-BDB051B02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E15D-90A3-4788-9210-975BC1F9C8BF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CEC7-7CD8-4739-A427-BDB051B02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E15D-90A3-4788-9210-975BC1F9C8BF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CEC7-7CD8-4739-A427-BDB051B02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E15D-90A3-4788-9210-975BC1F9C8BF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DC6CEC7-7CD8-4739-A427-BDB051B02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E15D-90A3-4788-9210-975BC1F9C8BF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CEC7-7CD8-4739-A427-BDB051B02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E15D-90A3-4788-9210-975BC1F9C8BF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CEC7-7CD8-4739-A427-BDB051B02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E15D-90A3-4788-9210-975BC1F9C8BF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CEC7-7CD8-4739-A427-BDB051B02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E15D-90A3-4788-9210-975BC1F9C8BF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CEC7-7CD8-4739-A427-BDB051B02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E15D-90A3-4788-9210-975BC1F9C8BF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CEC7-7CD8-4739-A427-BDB051B02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E15D-90A3-4788-9210-975BC1F9C8BF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CEC7-7CD8-4739-A427-BDB051B02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9BAE15D-90A3-4788-9210-975BC1F9C8BF}" type="datetimeFigureOut">
              <a:rPr lang="en-US" smtClean="0"/>
              <a:pPr/>
              <a:t>3/30/2010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DC6CEC7-7CD8-4739-A427-BDB051B02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Progression Towards Genocide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Nazi Germany Systematically Began the Holocaust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Process of the Holocaust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Holocaust itself was not an immediate occurrence.</a:t>
            </a:r>
          </a:p>
          <a:p>
            <a:r>
              <a:rPr lang="en-US" dirty="0" smtClean="0"/>
              <a:t>It took time and persuasion to convince the German people.</a:t>
            </a:r>
          </a:p>
          <a:p>
            <a:r>
              <a:rPr lang="en-US" dirty="0" smtClean="0"/>
              <a:t>It was systematic, and each new law led to Hitler’s Final Solution</a:t>
            </a:r>
            <a:endParaRPr lang="en-US" dirty="0"/>
          </a:p>
        </p:txBody>
      </p:sp>
      <p:pic>
        <p:nvPicPr>
          <p:cNvPr id="7" name="Content Placeholder 6" descr="0_0_323_237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65715" y="1905000"/>
            <a:ext cx="4578285" cy="335359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Burning of Reichstag Building</a:t>
            </a:r>
            <a:endParaRPr lang="en-US" dirty="0"/>
          </a:p>
        </p:txBody>
      </p:sp>
      <p:pic>
        <p:nvPicPr>
          <p:cNvPr id="5" name="Content Placeholder 4" descr="rchstag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371600"/>
            <a:ext cx="3700273" cy="496350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Reichstag Building:  central government building for the Weimar Republic</a:t>
            </a:r>
          </a:p>
          <a:p>
            <a:r>
              <a:rPr lang="en-US" dirty="0" smtClean="0"/>
              <a:t>Hitler had the Nazis secretly set the building on fire on February 27, 1933.</a:t>
            </a:r>
          </a:p>
          <a:p>
            <a:r>
              <a:rPr lang="en-US" dirty="0" smtClean="0"/>
              <a:t>This enabled Hitler to request more power from the government.</a:t>
            </a:r>
          </a:p>
          <a:p>
            <a:r>
              <a:rPr lang="en-US" dirty="0" smtClean="0"/>
              <a:t>German Parliament passes the Enabling Act, giving Hitler full dictatorial powers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Hitler Suspends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Following the Enabling Act, Hitler suspends rights to freedom of press, speech and assembly.</a:t>
            </a:r>
          </a:p>
          <a:p>
            <a:pPr lvl="1"/>
            <a:r>
              <a:rPr lang="en-US" dirty="0" smtClean="0"/>
              <a:t>The media is now controlled by the Nazi government.</a:t>
            </a:r>
          </a:p>
          <a:p>
            <a:r>
              <a:rPr lang="en-US" dirty="0" smtClean="0"/>
              <a:t>May, 1933, Nazi government has widespread German assemblies to burn books by Jewish authors and authors who do not agree with the Nazis.</a:t>
            </a:r>
            <a:endParaRPr lang="en-US" dirty="0"/>
          </a:p>
        </p:txBody>
      </p:sp>
      <p:pic>
        <p:nvPicPr>
          <p:cNvPr id="5" name="Content Placeholder 4" descr="nazi-book-burning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69518" y="1524000"/>
            <a:ext cx="4574482" cy="402310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Nuremberg Laws</a:t>
            </a:r>
            <a:endParaRPr lang="en-US" dirty="0"/>
          </a:p>
        </p:txBody>
      </p:sp>
      <p:pic>
        <p:nvPicPr>
          <p:cNvPr id="5" name="Content Placeholder 4" descr="nuernberger_gestze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981200"/>
            <a:ext cx="4724400" cy="370773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Nuremberg Laws</a:t>
            </a:r>
          </a:p>
          <a:p>
            <a:pPr lvl="1"/>
            <a:r>
              <a:rPr lang="en-US" dirty="0" smtClean="0"/>
              <a:t>Immediately removed citizenship from Jewish people</a:t>
            </a:r>
          </a:p>
          <a:p>
            <a:pPr lvl="1"/>
            <a:r>
              <a:rPr lang="en-US" dirty="0" smtClean="0"/>
              <a:t>Made marriage, sexual relationships, and employment between Aryans and Jews illegal.</a:t>
            </a:r>
          </a:p>
          <a:p>
            <a:pPr lvl="1"/>
            <a:r>
              <a:rPr lang="en-US" dirty="0" smtClean="0"/>
              <a:t>Jews must also register with the government.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Rights Taken From Jews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Jews are banned from certain professions</a:t>
            </a:r>
          </a:p>
          <a:p>
            <a:pPr lvl="1"/>
            <a:r>
              <a:rPr lang="en-US" dirty="0" smtClean="0"/>
              <a:t>Dentistry, Teaching Germans, Lawyers</a:t>
            </a:r>
          </a:p>
          <a:p>
            <a:r>
              <a:rPr lang="en-US" dirty="0" smtClean="0"/>
              <a:t>Jewish Passports must be marked with a letter “J”</a:t>
            </a:r>
          </a:p>
          <a:p>
            <a:r>
              <a:rPr lang="en-US" dirty="0" smtClean="0"/>
              <a:t>Jews six years of age and older must wear a yellow Star of David on their clothes.</a:t>
            </a:r>
            <a:endParaRPr lang="en-US" dirty="0"/>
          </a:p>
        </p:txBody>
      </p:sp>
      <p:pic>
        <p:nvPicPr>
          <p:cNvPr id="5" name="Content Placeholder 4" descr="77929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48140" y="1600200"/>
            <a:ext cx="3438720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your copy of the translated Nuremberg laws, describe why you think the Nazis took these steps first instead of immediately beginning the Holocaust.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</TotalTime>
  <Words>262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A Progression Towards Genocide</vt:lpstr>
      <vt:lpstr>The Process of the Holocaust</vt:lpstr>
      <vt:lpstr>Burning of Reichstag Building</vt:lpstr>
      <vt:lpstr>Hitler Suspends Rights</vt:lpstr>
      <vt:lpstr>Nuremberg Laws</vt:lpstr>
      <vt:lpstr>Rights Taken From Jews</vt:lpstr>
      <vt:lpstr>Assignment</vt:lpstr>
    </vt:vector>
  </TitlesOfParts>
  <Company>Erlanger\Elsmere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Progression Towards Genocide</dc:title>
  <dc:creator>bhaynes</dc:creator>
  <cp:lastModifiedBy>bhaynes</cp:lastModifiedBy>
  <cp:revision>4</cp:revision>
  <dcterms:created xsi:type="dcterms:W3CDTF">2010-03-30T11:19:14Z</dcterms:created>
  <dcterms:modified xsi:type="dcterms:W3CDTF">2010-03-30T12:06:22Z</dcterms:modified>
</cp:coreProperties>
</file>