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E70B6-2E9F-4F9B-AEFF-66C78BAA8E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6C591-F725-4D16-8F57-C8C6E6B358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E70B6-2E9F-4F9B-AEFF-66C78BAA8E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6C591-F725-4D16-8F57-C8C6E6B3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E70B6-2E9F-4F9B-AEFF-66C78BAA8E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6C591-F725-4D16-8F57-C8C6E6B3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E70B6-2E9F-4F9B-AEFF-66C78BAA8E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6C591-F725-4D16-8F57-C8C6E6B3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E70B6-2E9F-4F9B-AEFF-66C78BAA8E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6C591-F725-4D16-8F57-C8C6E6B358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E70B6-2E9F-4F9B-AEFF-66C78BAA8E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6C591-F725-4D16-8F57-C8C6E6B3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E70B6-2E9F-4F9B-AEFF-66C78BAA8E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6C591-F725-4D16-8F57-C8C6E6B3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E70B6-2E9F-4F9B-AEFF-66C78BAA8E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6C591-F725-4D16-8F57-C8C6E6B3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E70B6-2E9F-4F9B-AEFF-66C78BAA8E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6C591-F725-4D16-8F57-C8C6E6B358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E70B6-2E9F-4F9B-AEFF-66C78BAA8E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6C591-F725-4D16-8F57-C8C6E6B3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E70B6-2E9F-4F9B-AEFF-66C78BAA8E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6C591-F725-4D16-8F57-C8C6E6B358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9CE70B6-2E9F-4F9B-AEFF-66C78BAA8EA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D6C591-F725-4D16-8F57-C8C6E6B3582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Accelerating Change in the West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Western Europe in the High Middle 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3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to High Middle 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European development hindered from about 700-1000</a:t>
            </a:r>
          </a:p>
          <a:p>
            <a:pPr lvl="1"/>
            <a:r>
              <a:rPr lang="en-US" dirty="0" smtClean="0"/>
              <a:t>Largely due to invasions from Muslims, Magyars, and Vikings</a:t>
            </a:r>
          </a:p>
          <a:p>
            <a:pPr lvl="1"/>
            <a:r>
              <a:rPr lang="en-US" dirty="0" smtClean="0"/>
              <a:t>Had  mostly ended by 1000.</a:t>
            </a:r>
          </a:p>
          <a:p>
            <a:r>
              <a:rPr lang="en-US" dirty="0" smtClean="0"/>
              <a:t>Climate begins to improve with a warming trend that began in 750</a:t>
            </a:r>
          </a:p>
          <a:p>
            <a:r>
              <a:rPr lang="en-US" dirty="0" smtClean="0"/>
              <a:t>High Middle Ages:  time of growth and expansion</a:t>
            </a:r>
          </a:p>
          <a:p>
            <a:pPr lvl="1"/>
            <a:r>
              <a:rPr lang="en-US" dirty="0" smtClean="0"/>
              <a:t>European population goes from 35 million in 1000 to 80 million in 1340</a:t>
            </a:r>
          </a:p>
          <a:p>
            <a:pPr lvl="1"/>
            <a:r>
              <a:rPr lang="en-US" dirty="0" smtClean="0"/>
              <a:t>More land used for </a:t>
            </a:r>
            <a:r>
              <a:rPr lang="en-US" dirty="0" err="1" smtClean="0"/>
              <a:t>cultivaiton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433" y="1905000"/>
            <a:ext cx="4180567" cy="292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54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Trade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 major areas begin to conduct long distance trade;  Northern Europe and Northern Italian cities</a:t>
            </a:r>
          </a:p>
          <a:p>
            <a:pPr lvl="1"/>
            <a:r>
              <a:rPr lang="en-US" dirty="0" smtClean="0"/>
              <a:t>Aided through the development of large trading fairs (especially in Champagne area of France) which allowed northern and southern merchants to trade</a:t>
            </a:r>
          </a:p>
          <a:p>
            <a:pPr lvl="1"/>
            <a:endParaRPr lang="en-US" dirty="0" smtClean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3999"/>
            <a:ext cx="5180470" cy="4372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52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Growing Population and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212592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Town and city populations rise</a:t>
            </a:r>
          </a:p>
          <a:p>
            <a:pPr lvl="1"/>
            <a:r>
              <a:rPr lang="en-US" dirty="0" smtClean="0"/>
              <a:t>Venice had around 150,000 by 1400</a:t>
            </a:r>
          </a:p>
          <a:p>
            <a:pPr lvl="1"/>
            <a:r>
              <a:rPr lang="en-US" dirty="0" smtClean="0"/>
              <a:t>Still smaller than great cities elsewhere in the world</a:t>
            </a:r>
          </a:p>
          <a:p>
            <a:pPr lvl="1"/>
            <a:r>
              <a:rPr lang="en-US" dirty="0" smtClean="0"/>
              <a:t>New specializations, organized into guilds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916" y="1600200"/>
            <a:ext cx="5037600" cy="317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8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Territorial States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Growing population leads</a:t>
            </a:r>
          </a:p>
          <a:p>
            <a:r>
              <a:rPr lang="en-US" dirty="0" smtClean="0"/>
              <a:t>Kings begin to consolidate their authority during the 11</a:t>
            </a:r>
            <a:r>
              <a:rPr lang="en-US" baseline="30000" dirty="0" smtClean="0"/>
              <a:t>th</a:t>
            </a:r>
            <a:r>
              <a:rPr lang="en-US" dirty="0" smtClean="0"/>
              <a:t>-13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</a:p>
          <a:p>
            <a:r>
              <a:rPr lang="en-US" dirty="0" smtClean="0"/>
              <a:t>Some areas did not develop territorial kingdoms (Italian city-states or Germanic principalities)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1295400"/>
            <a:ext cx="5326538" cy="4657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22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Opportunities for Women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Number of urban professions open to women</a:t>
            </a:r>
          </a:p>
          <a:p>
            <a:pPr lvl="1"/>
            <a:r>
              <a:rPr lang="en-US" dirty="0" smtClean="0"/>
              <a:t>With increased trade, there is a shift from agriculture to manufacturing</a:t>
            </a:r>
          </a:p>
          <a:p>
            <a:r>
              <a:rPr lang="en-US" dirty="0" smtClean="0"/>
              <a:t>Widows of great merchants could continue husband’s business</a:t>
            </a:r>
          </a:p>
          <a:p>
            <a:r>
              <a:rPr lang="en-US" dirty="0" smtClean="0"/>
              <a:t>Opportunities declined by 15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43815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0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</TotalTime>
  <Words>219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Accelerating Change in the West</vt:lpstr>
      <vt:lpstr>Early to High Middle Ages</vt:lpstr>
      <vt:lpstr>Growth of Trade</vt:lpstr>
      <vt:lpstr>Growing Population and Economics</vt:lpstr>
      <vt:lpstr>Growth of Territorial States</vt:lpstr>
      <vt:lpstr>New Opportunities for Women</vt:lpstr>
    </vt:vector>
  </TitlesOfParts>
  <Company>Erlanger-Elsmere School District--Boooeeeey!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Accelerating Change in the West</dc:title>
  <dc:creator>Haynes, Brendhan--Erlanger</dc:creator>
  <cp:lastModifiedBy>Haynes, Brendhan--Erlanger</cp:lastModifiedBy>
  <cp:revision>4</cp:revision>
  <dcterms:created xsi:type="dcterms:W3CDTF">2016-01-11T13:33:35Z</dcterms:created>
  <dcterms:modified xsi:type="dcterms:W3CDTF">2016-01-11T15:28:37Z</dcterms:modified>
</cp:coreProperties>
</file>