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3818-31E7-4144-AA9C-0F906C00089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62D4-CD4A-4D56-B4D0-46FB6742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7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3818-31E7-4144-AA9C-0F906C00089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62D4-CD4A-4D56-B4D0-46FB6742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4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3818-31E7-4144-AA9C-0F906C00089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62D4-CD4A-4D56-B4D0-46FB6742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3818-31E7-4144-AA9C-0F906C00089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62D4-CD4A-4D56-B4D0-46FB6742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7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3818-31E7-4144-AA9C-0F906C00089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62D4-CD4A-4D56-B4D0-46FB6742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3818-31E7-4144-AA9C-0F906C00089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62D4-CD4A-4D56-B4D0-46FB6742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8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3818-31E7-4144-AA9C-0F906C00089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62D4-CD4A-4D56-B4D0-46FB6742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5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3818-31E7-4144-AA9C-0F906C00089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62D4-CD4A-4D56-B4D0-46FB6742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3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3818-31E7-4144-AA9C-0F906C00089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62D4-CD4A-4D56-B4D0-46FB6742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3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3818-31E7-4144-AA9C-0F906C00089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62D4-CD4A-4D56-B4D0-46FB6742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9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3818-31E7-4144-AA9C-0F906C00089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62D4-CD4A-4D56-B4D0-46FB6742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83818-31E7-4144-AA9C-0F906C000895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162D4-CD4A-4D56-B4D0-46FB67424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6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Adam Smith </a:t>
            </a:r>
            <a:r>
              <a:rPr lang="en-US" smtClean="0"/>
              <a:t>and Capitalism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6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Adam Smith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4170363" cy="4648200"/>
          </a:xfrm>
        </p:spPr>
        <p:txBody>
          <a:bodyPr/>
          <a:lstStyle/>
          <a:p>
            <a:pPr eaLnBrk="1" hangingPunct="1"/>
            <a:r>
              <a:rPr lang="en-US" sz="2600" smtClean="0"/>
              <a:t>1723-1790</a:t>
            </a:r>
          </a:p>
          <a:p>
            <a:pPr eaLnBrk="1" hangingPunct="1"/>
            <a:r>
              <a:rPr lang="en-US" sz="2600" smtClean="0"/>
              <a:t>Came up with the idea for capitalism, economic system in which money is invested in business ventures with the goal of making a profit</a:t>
            </a:r>
          </a:p>
          <a:p>
            <a:pPr eaLnBrk="1" hangingPunct="1"/>
            <a:r>
              <a:rPr lang="en-US" sz="2600" smtClean="0"/>
              <a:t>Our economic system</a:t>
            </a:r>
          </a:p>
          <a:p>
            <a:pPr eaLnBrk="1" hangingPunct="1"/>
            <a:r>
              <a:rPr lang="en-US" sz="2600" smtClean="0"/>
              <a:t>If government allows free trade, everyone prospers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56163" y="1447800"/>
            <a:ext cx="4135437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If individuals work for their best interests, the world will be orderly and progressive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Major contribution is the idea of laissez faire capitalism- capitalism without any government interference in the economy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Against helping poor workers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Invisible hand regulates economy</a:t>
            </a:r>
          </a:p>
        </p:txBody>
      </p:sp>
    </p:spTree>
    <p:extLst>
      <p:ext uri="{BB962C8B-B14F-4D97-AF65-F5344CB8AC3E}">
        <p14:creationId xmlns:p14="http://schemas.microsoft.com/office/powerpoint/2010/main" val="2092190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" descr="elighten_revolution_ct1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0661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Adam Smith and Capitalism</vt:lpstr>
      <vt:lpstr>Adam Smith</vt:lpstr>
      <vt:lpstr>PowerPoint Presentation</vt:lpstr>
    </vt:vector>
  </TitlesOfParts>
  <Company>Erlanger-Elsmere School District--Boooeeeey!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Adam Smith and Capitalism</dc:title>
  <dc:creator>bhaynes</dc:creator>
  <cp:lastModifiedBy>bhaynes</cp:lastModifiedBy>
  <cp:revision>1</cp:revision>
  <dcterms:created xsi:type="dcterms:W3CDTF">2010-11-16T16:51:58Z</dcterms:created>
  <dcterms:modified xsi:type="dcterms:W3CDTF">2010-11-16T16:52:22Z</dcterms:modified>
</cp:coreProperties>
</file>