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63A2-6698-44BC-A74F-13925421213D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E7ABE4-8EC8-499C-95F6-49676250DF8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63A2-6698-44BC-A74F-13925421213D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ABE4-8EC8-499C-95F6-49676250D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63A2-6698-44BC-A74F-13925421213D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ABE4-8EC8-499C-95F6-49676250D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63A2-6698-44BC-A74F-13925421213D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E7ABE4-8EC8-499C-95F6-49676250DF8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63A2-6698-44BC-A74F-13925421213D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E7ABE4-8EC8-499C-95F6-49676250DF8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63A2-6698-44BC-A74F-13925421213D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E7ABE4-8EC8-499C-95F6-49676250DF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63A2-6698-44BC-A74F-13925421213D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E7ABE4-8EC8-499C-95F6-49676250DF8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63A2-6698-44BC-A74F-13925421213D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E7ABE4-8EC8-499C-95F6-49676250DF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63A2-6698-44BC-A74F-13925421213D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E7ABE4-8EC8-499C-95F6-49676250DF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63A2-6698-44BC-A74F-13925421213D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E7ABE4-8EC8-499C-95F6-49676250DF8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63A2-6698-44BC-A74F-13925421213D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E7ABE4-8EC8-499C-95F6-49676250DF8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48063A2-6698-44BC-A74F-13925421213D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7E7ABE4-8EC8-499C-95F6-49676250DF8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Alexander the Great and the Hellenistic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dissemination of Greek/Western culture in the 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0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 II of Macedon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Alexander’s Father</a:t>
            </a:r>
          </a:p>
          <a:p>
            <a:r>
              <a:rPr lang="en-US" dirty="0" smtClean="0"/>
              <a:t>Conquered and unified Greek city-states under his own government by 338 B.C.E.</a:t>
            </a:r>
          </a:p>
          <a:p>
            <a:r>
              <a:rPr lang="en-US" dirty="0" smtClean="0"/>
              <a:t>Had his son tutored by Aristotle</a:t>
            </a:r>
          </a:p>
          <a:p>
            <a:r>
              <a:rPr lang="en-US" dirty="0" smtClean="0"/>
              <a:t>Had planned on an expansive campaign to conquer Persia but was poisoned before he could execute it.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3200400" cy="441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36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the Great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658368"/>
            <a:ext cx="3124200" cy="41422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Alexander will create a massive Greek empire that will run from Greece to as far east as Afghanistan and India and south to Egypt and India.</a:t>
            </a:r>
          </a:p>
          <a:p>
            <a:pPr lvl="1"/>
            <a:r>
              <a:rPr lang="en-US" dirty="0" smtClean="0"/>
              <a:t>Alexander takes control of Macedonia at age 22 (333 BCE)</a:t>
            </a:r>
          </a:p>
          <a:p>
            <a:pPr lvl="1"/>
            <a:r>
              <a:rPr lang="en-US" dirty="0" smtClean="0"/>
              <a:t>Begins by uniting what remained of independent Greek city states</a:t>
            </a:r>
          </a:p>
          <a:p>
            <a:pPr lvl="1"/>
            <a:r>
              <a:rPr lang="en-US" dirty="0" smtClean="0"/>
              <a:t>Pushes his army east, than south into Africa, then returning to push into Asia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"/>
            <a:ext cx="5486400" cy="425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69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and Diverse Cultures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Alexander would often adopt and take on certain aspects of the cultures of the people he conquered.</a:t>
            </a:r>
          </a:p>
          <a:p>
            <a:pPr lvl="1"/>
            <a:r>
              <a:rPr lang="en-US" dirty="0" smtClean="0"/>
              <a:t>Had himself anointed as a pharaoh in Egypt and declared himself “son of the gods”</a:t>
            </a:r>
          </a:p>
          <a:p>
            <a:pPr lvl="1"/>
            <a:r>
              <a:rPr lang="en-US" dirty="0" smtClean="0"/>
              <a:t>Also declared himself “</a:t>
            </a:r>
            <a:r>
              <a:rPr lang="en-US" dirty="0" err="1" smtClean="0"/>
              <a:t>Shahanshah</a:t>
            </a:r>
            <a:r>
              <a:rPr lang="en-US" dirty="0" smtClean="0"/>
              <a:t>,” Persian for great king, or king of kings</a:t>
            </a:r>
          </a:p>
          <a:p>
            <a:pPr lvl="1"/>
            <a:r>
              <a:rPr lang="en-US" dirty="0" smtClean="0"/>
              <a:t>Would often dress in Persian attire and participate in Persian style feasts, holidays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838200"/>
            <a:ext cx="503124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86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Hellenistic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762000"/>
            <a:ext cx="3429000" cy="3733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1900" dirty="0">
                <a:solidFill>
                  <a:prstClr val="white"/>
                </a:solidFill>
              </a:rPr>
              <a:t>Alexander’s greatest, longest lasting accomplishment is the spreading of Greek culture through Asia and Egypt.</a:t>
            </a:r>
          </a:p>
          <a:p>
            <a:pPr lvl="1"/>
            <a:r>
              <a:rPr lang="en-US" sz="1800" dirty="0">
                <a:solidFill>
                  <a:prstClr val="white"/>
                </a:solidFill>
              </a:rPr>
              <a:t>His conquests mark the beginning of the Hellenistic Era (323-30 BCE)</a:t>
            </a:r>
          </a:p>
          <a:p>
            <a:pPr lvl="1"/>
            <a:r>
              <a:rPr lang="en-US" sz="1800" dirty="0">
                <a:solidFill>
                  <a:prstClr val="white"/>
                </a:solidFill>
              </a:rPr>
              <a:t>Spreads Greek culture throughout the lands he </a:t>
            </a:r>
            <a:r>
              <a:rPr lang="en-US" sz="1800" dirty="0" smtClean="0">
                <a:solidFill>
                  <a:prstClr val="white"/>
                </a:solidFill>
              </a:rPr>
              <a:t>conquers</a:t>
            </a:r>
          </a:p>
          <a:p>
            <a:pPr lvl="1"/>
            <a:r>
              <a:rPr lang="en-US" sz="1800" dirty="0" smtClean="0">
                <a:solidFill>
                  <a:prstClr val="white"/>
                </a:solidFill>
              </a:rPr>
              <a:t>Ptolemy I </a:t>
            </a:r>
            <a:r>
              <a:rPr lang="en-US" sz="1800" dirty="0" err="1" smtClean="0">
                <a:solidFill>
                  <a:prstClr val="white"/>
                </a:solidFill>
              </a:rPr>
              <a:t>Soter</a:t>
            </a:r>
            <a:r>
              <a:rPr lang="en-US" sz="1800" dirty="0" smtClean="0">
                <a:solidFill>
                  <a:prstClr val="white"/>
                </a:solidFill>
              </a:rPr>
              <a:t> establishes the library of Alexandria which contained over 700,000 volumes of books and scrolls</a:t>
            </a:r>
            <a:endParaRPr lang="en-US" sz="18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20" y="914400"/>
            <a:ext cx="5175780" cy="388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70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Culture and Power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Greek becomes the official language of the powerful and rich from the Mediterranean to India</a:t>
            </a:r>
          </a:p>
          <a:p>
            <a:pPr lvl="1"/>
            <a:r>
              <a:rPr lang="en-US" dirty="0" smtClean="0"/>
              <a:t>Indian monarch </a:t>
            </a:r>
            <a:r>
              <a:rPr lang="en-US" dirty="0" err="1" smtClean="0"/>
              <a:t>Ashoka</a:t>
            </a:r>
            <a:r>
              <a:rPr lang="en-US" dirty="0" smtClean="0"/>
              <a:t> published his decrees in both Greek and Hindi</a:t>
            </a:r>
          </a:p>
          <a:p>
            <a:pPr lvl="1"/>
            <a:r>
              <a:rPr lang="en-US" dirty="0" smtClean="0"/>
              <a:t>Many Jews are attracted to Greek culture as Alexander takes land conquered by the Persians</a:t>
            </a:r>
          </a:p>
          <a:p>
            <a:pPr lvl="1"/>
            <a:r>
              <a:rPr lang="en-US" dirty="0" smtClean="0"/>
              <a:t>Egyptian texts began to be written in Greek and examples of Greek architecture begin to appear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42719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06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and Hellenistic cities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57800" y="838201"/>
            <a:ext cx="2895600" cy="3200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Diversity becomes a key aspect of Hellenistic cities</a:t>
            </a:r>
          </a:p>
          <a:p>
            <a:pPr lvl="1"/>
            <a:r>
              <a:rPr lang="en-US" dirty="0" smtClean="0"/>
              <a:t>No longer are they independent, separate city-states, but rather conquest states.</a:t>
            </a:r>
          </a:p>
          <a:p>
            <a:pPr lvl="1"/>
            <a:r>
              <a:rPr lang="en-US" dirty="0" smtClean="0"/>
              <a:t>People were free to move about cities of the empire, and this encourages trade and tolerance</a:t>
            </a:r>
          </a:p>
          <a:p>
            <a:pPr lvl="1"/>
            <a:r>
              <a:rPr lang="en-US" dirty="0" smtClean="0"/>
              <a:t>Macedonians/Greeks do still have a higher spot on the societal structure.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82" y="1143000"/>
            <a:ext cx="4686657" cy="255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779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192</TotalTime>
  <Words>367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Elemental</vt:lpstr>
      <vt:lpstr>Alexander the Great and the Hellenistic Era</vt:lpstr>
      <vt:lpstr>Philip II of Macedon</vt:lpstr>
      <vt:lpstr>Alexander the Great</vt:lpstr>
      <vt:lpstr>Alexander and Diverse Cultures</vt:lpstr>
      <vt:lpstr>Hellenistic Era</vt:lpstr>
      <vt:lpstr>Greek Culture and Power</vt:lpstr>
      <vt:lpstr>Diversity and Hellenistic cities</vt:lpstr>
    </vt:vector>
  </TitlesOfParts>
  <Company>Erlanger-Elsmere School District--Boooeeeey!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Alexander the Great and the Hellenistic Era</dc:title>
  <dc:creator>Haynes, Brendhan--Erlanger</dc:creator>
  <cp:lastModifiedBy>Haynes, Brendhan--Erlanger</cp:lastModifiedBy>
  <cp:revision>7</cp:revision>
  <dcterms:created xsi:type="dcterms:W3CDTF">2015-09-23T13:33:02Z</dcterms:created>
  <dcterms:modified xsi:type="dcterms:W3CDTF">2015-09-23T16:45:32Z</dcterms:modified>
</cp:coreProperties>
</file>