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49929A-B6ED-4556-9B8D-06FE54C3A2D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782288-CD6F-469E-9CBF-DBBB7DD8FD8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Alternatives to Civilization:  Bantu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1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of Bantu Speaking People into Africa south of equator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Began around 3000 B.C.E. from southeastern Nigeria and the Cameroons</a:t>
            </a:r>
          </a:p>
          <a:p>
            <a:r>
              <a:rPr lang="en-US" dirty="0" smtClean="0"/>
              <a:t>Over time, 400 distinct Bantu languages developed</a:t>
            </a:r>
          </a:p>
          <a:p>
            <a:r>
              <a:rPr lang="en-US" dirty="0" smtClean="0"/>
              <a:t>By 1</a:t>
            </a:r>
            <a:r>
              <a:rPr lang="en-US" baseline="30000" dirty="0" smtClean="0"/>
              <a:t>st</a:t>
            </a:r>
            <a:r>
              <a:rPr lang="en-US" dirty="0" smtClean="0"/>
              <a:t> century C.E., Bantu agriculturalists occupied forest regions of equatorial Africa; some had probably reached East African coast</a:t>
            </a:r>
          </a:p>
          <a:p>
            <a:r>
              <a:rPr lang="en-US" dirty="0" smtClean="0"/>
              <a:t>Spread to most of eastern and southern Africa</a:t>
            </a:r>
          </a:p>
          <a:p>
            <a:r>
              <a:rPr lang="en-US" dirty="0" smtClean="0"/>
              <a:t>Movement was not conquest or self-conscious migration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5050219" cy="320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Bantu Speaking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Interacted with established societies</a:t>
            </a:r>
          </a:p>
          <a:p>
            <a:r>
              <a:rPr lang="en-US" dirty="0" smtClean="0"/>
              <a:t>Numbers:  agriculture supports population increases</a:t>
            </a:r>
          </a:p>
          <a:p>
            <a:r>
              <a:rPr lang="en-US" dirty="0" smtClean="0"/>
              <a:t>Disease:  Bantu brought new diseases to people with little immunity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Gathering and hunting peoples were either displaced, absorbed, eliminated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208992" cy="53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 Societies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Bantu societies will develop into many distinct societies:</a:t>
            </a:r>
          </a:p>
          <a:p>
            <a:pPr lvl="1"/>
            <a:r>
              <a:rPr lang="en-US" sz="2800" dirty="0" smtClean="0"/>
              <a:t>Kenya:  decision making by kinship and age structures</a:t>
            </a:r>
          </a:p>
          <a:p>
            <a:pPr lvl="1"/>
            <a:r>
              <a:rPr lang="en-US" sz="2800" dirty="0" smtClean="0"/>
              <a:t>Zimbabwe and Lake Victoria region:  larger kingdoms</a:t>
            </a:r>
          </a:p>
          <a:p>
            <a:pPr lvl="1"/>
            <a:r>
              <a:rPr lang="en-US" sz="2800" dirty="0" smtClean="0"/>
              <a:t>East African Coast after 1000 C.E.:  rival city states</a:t>
            </a:r>
          </a:p>
        </p:txBody>
      </p:sp>
    </p:spTree>
    <p:extLst>
      <p:ext uri="{BB962C8B-B14F-4D97-AF65-F5344CB8AC3E}">
        <p14:creationId xmlns:p14="http://schemas.microsoft.com/office/powerpoint/2010/main" val="295773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Religion placed less emphasis on a remote high god and more on ancestral or nature spirits</a:t>
            </a:r>
          </a:p>
          <a:p>
            <a:pPr lvl="1"/>
            <a:r>
              <a:rPr lang="en-US" dirty="0" smtClean="0"/>
              <a:t>Sacrifices (especially cattle) to access power of dead ancestors</a:t>
            </a:r>
          </a:p>
          <a:p>
            <a:pPr lvl="1"/>
            <a:r>
              <a:rPr lang="en-US" dirty="0" smtClean="0"/>
              <a:t>Power of charms was activated by proper rituals</a:t>
            </a:r>
          </a:p>
          <a:p>
            <a:pPr lvl="1"/>
            <a:r>
              <a:rPr lang="en-US" dirty="0" smtClean="0"/>
              <a:t>Widespread belief in witches</a:t>
            </a:r>
          </a:p>
          <a:p>
            <a:pPr lvl="1"/>
            <a:r>
              <a:rPr lang="en-US" dirty="0" smtClean="0"/>
              <a:t>Diviners could access world of supernatural</a:t>
            </a:r>
          </a:p>
          <a:p>
            <a:pPr lvl="1"/>
            <a:r>
              <a:rPr lang="en-US" dirty="0" smtClean="0"/>
              <a:t>Based on the notion of “continuous revelation”:  new messages will come from the world beyond</a:t>
            </a:r>
          </a:p>
          <a:p>
            <a:pPr lvl="1"/>
            <a:r>
              <a:rPr lang="en-US" dirty="0" smtClean="0"/>
              <a:t>No missionary impulse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23" y="1371600"/>
            <a:ext cx="351115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4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</TotalTime>
  <Words>214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Civic</vt:lpstr>
      <vt:lpstr>Alternatives to Civilization:  Bantu Africa</vt:lpstr>
      <vt:lpstr>Movement of Bantu Speaking People into Africa south of equator</vt:lpstr>
      <vt:lpstr>Advantages of Bantu Speaking Peoples</vt:lpstr>
      <vt:lpstr>Bantu Societies</vt:lpstr>
      <vt:lpstr>Bantu Religion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to Civilization:  Bantu Africa</dc:title>
  <dc:creator>Haynes, Brendhan--Erlanger</dc:creator>
  <cp:lastModifiedBy>Haynes, Brendhan--Erlanger</cp:lastModifiedBy>
  <cp:revision>4</cp:revision>
  <dcterms:created xsi:type="dcterms:W3CDTF">2015-11-18T14:20:17Z</dcterms:created>
  <dcterms:modified xsi:type="dcterms:W3CDTF">2015-11-18T14:47:23Z</dcterms:modified>
</cp:coreProperties>
</file>