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American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Commerce and Connection in the Western Hemisphere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4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Trade Networks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0869" y="1958181"/>
            <a:ext cx="3524250" cy="40862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sustained interaction occurred between Western an Eastern hemispheres before the voyages of Columbus</a:t>
            </a:r>
          </a:p>
          <a:p>
            <a:r>
              <a:rPr lang="en-US" dirty="0" smtClean="0"/>
              <a:t>American trade networks were not as dense as Afro-Eurasian ones</a:t>
            </a:r>
          </a:p>
          <a:p>
            <a:pPr lvl="1"/>
            <a:r>
              <a:rPr lang="en-US" dirty="0" smtClean="0"/>
              <a:t>Had several limitations:</a:t>
            </a:r>
          </a:p>
          <a:p>
            <a:pPr lvl="2"/>
            <a:r>
              <a:rPr lang="en-US" dirty="0" smtClean="0"/>
              <a:t>Lack of domesticated large mammals</a:t>
            </a:r>
          </a:p>
          <a:p>
            <a:pPr lvl="2"/>
            <a:r>
              <a:rPr lang="en-US" dirty="0" smtClean="0"/>
              <a:t>Lack of wheeled vehicles</a:t>
            </a:r>
          </a:p>
          <a:p>
            <a:pPr lvl="2"/>
            <a:r>
              <a:rPr lang="en-US" dirty="0" smtClean="0"/>
              <a:t>Lack of large oceangoing ships</a:t>
            </a:r>
          </a:p>
          <a:p>
            <a:pPr lvl="2"/>
            <a:r>
              <a:rPr lang="en-US" dirty="0" smtClean="0"/>
              <a:t>North/South Orientation</a:t>
            </a:r>
          </a:p>
          <a:p>
            <a:r>
              <a:rPr lang="en-US" dirty="0" smtClean="0"/>
              <a:t>Local/Regional commerce flourished but not long distance trade</a:t>
            </a:r>
          </a:p>
          <a:p>
            <a:r>
              <a:rPr lang="en-US" dirty="0" smtClean="0"/>
              <a:t>Cultural traditions did not spread as widely as in Eastern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Small Trade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“loosely interactive web” existed from the Great Lakes to the Andes</a:t>
            </a:r>
          </a:p>
          <a:p>
            <a:pPr lvl="1"/>
            <a:r>
              <a:rPr lang="en-US" dirty="0" smtClean="0"/>
              <a:t>Cultural elements spread gradually</a:t>
            </a:r>
          </a:p>
          <a:p>
            <a:pPr lvl="1"/>
            <a:r>
              <a:rPr lang="en-US" dirty="0" smtClean="0"/>
              <a:t>Evidence of at least indirect contact with each other</a:t>
            </a:r>
          </a:p>
          <a:p>
            <a:pPr lvl="1"/>
            <a:r>
              <a:rPr lang="en-US" dirty="0" smtClean="0"/>
              <a:t>Amazon and Orinoco river had exchange networks</a:t>
            </a:r>
          </a:p>
          <a:p>
            <a:pPr lvl="1"/>
            <a:r>
              <a:rPr lang="en-US" dirty="0" smtClean="0"/>
              <a:t>Caribbean peoples conducted interisland trade </a:t>
            </a:r>
            <a:r>
              <a:rPr lang="en-US" dirty="0" err="1" smtClean="0"/>
              <a:t>Chincha</a:t>
            </a:r>
            <a:r>
              <a:rPr lang="en-US" dirty="0" smtClean="0"/>
              <a:t> people traded along Pacific coast of South 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170762"/>
            <a:ext cx="5033962" cy="36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Trade in Mesoamerica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1222" y="1562100"/>
            <a:ext cx="5321747" cy="414416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Maya and Teotihuacan traded by land</a:t>
            </a:r>
          </a:p>
          <a:p>
            <a:r>
              <a:rPr lang="en-US" dirty="0" smtClean="0"/>
              <a:t>Chaco canyon culture also interacted with Mesoamerican societies</a:t>
            </a:r>
          </a:p>
          <a:p>
            <a:r>
              <a:rPr lang="en-US" dirty="0" smtClean="0"/>
              <a:t>Maya traded by sea on both coasts</a:t>
            </a:r>
          </a:p>
          <a:p>
            <a:pPr lvl="1"/>
            <a:r>
              <a:rPr lang="en-US" dirty="0" smtClean="0"/>
              <a:t>Dugout canoes</a:t>
            </a:r>
          </a:p>
          <a:p>
            <a:r>
              <a:rPr lang="en-US" dirty="0" smtClean="0"/>
              <a:t>Aztecs of the 5</a:t>
            </a:r>
            <a:r>
              <a:rPr lang="en-US" baseline="30000" dirty="0" smtClean="0"/>
              <a:t>th</a:t>
            </a:r>
            <a:r>
              <a:rPr lang="en-US" dirty="0" smtClean="0"/>
              <a:t> century had professional merchants called </a:t>
            </a:r>
            <a:r>
              <a:rPr lang="en-US" dirty="0" err="1" smtClean="0"/>
              <a:t>pochteca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1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the Andes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Major trade network in the Andes was largely state run</a:t>
            </a:r>
          </a:p>
          <a:p>
            <a:pPr lvl="1"/>
            <a:r>
              <a:rPr lang="en-US" dirty="0" smtClean="0"/>
              <a:t>Inca distributed supplies from great state storehouses</a:t>
            </a:r>
          </a:p>
          <a:p>
            <a:pPr lvl="1"/>
            <a:r>
              <a:rPr lang="en-US" dirty="0" smtClean="0"/>
              <a:t>20,000 miles of road</a:t>
            </a:r>
          </a:p>
          <a:p>
            <a:pPr lvl="1"/>
            <a:r>
              <a:rPr lang="en-US" dirty="0" smtClean="0"/>
              <a:t>Some local exchange at fairs and along borders of the empire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66001" y="719036"/>
            <a:ext cx="3289820" cy="56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744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</TotalTime>
  <Words>202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Depth</vt:lpstr>
      <vt:lpstr>An American Network</vt:lpstr>
      <vt:lpstr>American Trade Networks</vt:lpstr>
      <vt:lpstr>Several Small Trade Networks</vt:lpstr>
      <vt:lpstr>Major Trade in Mesoamerica</vt:lpstr>
      <vt:lpstr>Trade in the Andes</vt:lpstr>
    </vt:vector>
  </TitlesOfParts>
  <Company>Erlanger Elsmere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American Network</dc:title>
  <dc:creator>Haynes, Brendhan--Erlanger</dc:creator>
  <cp:lastModifiedBy>Haynes, Brendhan--Erlanger</cp:lastModifiedBy>
  <cp:revision>4</cp:revision>
  <dcterms:created xsi:type="dcterms:W3CDTF">2015-12-07T14:37:09Z</dcterms:created>
  <dcterms:modified xsi:type="dcterms:W3CDTF">2015-12-07T15:01:00Z</dcterms:modified>
</cp:coreProperties>
</file>