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D9A8-EBE2-4C7D-B194-225FB60C91C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46C2-AD56-49D4-9BAC-5859BC6400A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D9A8-EBE2-4C7D-B194-225FB60C91C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46C2-AD56-49D4-9BAC-5859BC640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D9A8-EBE2-4C7D-B194-225FB60C91C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46C2-AD56-49D4-9BAC-5859BC640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D9A8-EBE2-4C7D-B194-225FB60C91C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46C2-AD56-49D4-9BAC-5859BC640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D9A8-EBE2-4C7D-B194-225FB60C91C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46C2-AD56-49D4-9BAC-5859BC640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D9A8-EBE2-4C7D-B194-225FB60C91C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46C2-AD56-49D4-9BAC-5859BC640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D9A8-EBE2-4C7D-B194-225FB60C91C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46C2-AD56-49D4-9BAC-5859BC640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D9A8-EBE2-4C7D-B194-225FB60C91C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46C2-AD56-49D4-9BAC-5859BC640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D9A8-EBE2-4C7D-B194-225FB60C91C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46C2-AD56-49D4-9BAC-5859BC640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D9A8-EBE2-4C7D-B194-225FB60C91C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46C2-AD56-49D4-9BAC-5859BC640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D9A8-EBE2-4C7D-B194-225FB60C91C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46C2-AD56-49D4-9BAC-5859BC640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884D9A8-EBE2-4C7D-B194-225FB60C91C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8C346C2-AD56-49D4-9BAC-5859BC640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China’s trade and religion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Spread of Innovations and Buddhism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Impact on Eurasia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Many of China’s technological innovations spread beyond its borders</a:t>
            </a:r>
          </a:p>
          <a:p>
            <a:pPr lvl="1"/>
            <a:r>
              <a:rPr lang="en-US" dirty="0" smtClean="0"/>
              <a:t>Salt production used through evaporation</a:t>
            </a:r>
          </a:p>
          <a:p>
            <a:pPr lvl="1"/>
            <a:r>
              <a:rPr lang="en-US" dirty="0" smtClean="0"/>
              <a:t>Papermaking</a:t>
            </a:r>
          </a:p>
          <a:p>
            <a:pPr lvl="1"/>
            <a:r>
              <a:rPr lang="en-US" dirty="0" smtClean="0"/>
              <a:t>Printing (though resisted by Islamic world)</a:t>
            </a:r>
          </a:p>
          <a:p>
            <a:pPr lvl="1"/>
            <a:r>
              <a:rPr lang="en-US" dirty="0" smtClean="0"/>
              <a:t>Gunpowder:  invented around 1000 C.E. </a:t>
            </a:r>
            <a:endParaRPr lang="en-US" dirty="0"/>
          </a:p>
          <a:p>
            <a:pPr lvl="1"/>
            <a:r>
              <a:rPr lang="en-US" dirty="0" smtClean="0"/>
              <a:t>Chinese textile, metallurgical, magnetic compass and other naval innovations</a:t>
            </a:r>
          </a:p>
          <a:p>
            <a:pPr lvl="1"/>
            <a:r>
              <a:rPr lang="en-US" dirty="0" smtClean="0"/>
              <a:t>These inspire imitation and innovation in Eurasia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4369338" cy="310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26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the Receiving End:  China as an Economic Beneficiary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China learned sugar and cotton cultivation and processing from India</a:t>
            </a:r>
          </a:p>
          <a:p>
            <a:r>
              <a:rPr lang="en-US" dirty="0"/>
              <a:t>China was transformed around 1000 C.E. by introduction of new rice strains from Vietnam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820365" cy="313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59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Growing Participation in Indian Ocean trade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Foreign merchant settlements in southern Chinese ports by Tang era</a:t>
            </a:r>
          </a:p>
          <a:p>
            <a:r>
              <a:rPr lang="en-US" dirty="0" smtClean="0"/>
              <a:t>Sometimes bought violence; massive massacre of foreigners in Canton in the 870s.  </a:t>
            </a:r>
          </a:p>
          <a:p>
            <a:r>
              <a:rPr lang="en-US" dirty="0" smtClean="0"/>
              <a:t>Transformation of southern </a:t>
            </a:r>
            <a:br>
              <a:rPr lang="en-US" dirty="0" smtClean="0"/>
            </a:br>
            <a:r>
              <a:rPr lang="en-US" dirty="0" smtClean="0"/>
              <a:t>China to production for export instead of subsistence farmers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2698750"/>
            <a:ext cx="31527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19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 and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Buddhism was perhaps India’s most important gift to China</a:t>
            </a:r>
          </a:p>
          <a:p>
            <a:pPr lvl="1"/>
            <a:r>
              <a:rPr lang="en-US" dirty="0" smtClean="0"/>
              <a:t>Only large-scale cultural borrowing until Marxism/Communism</a:t>
            </a:r>
          </a:p>
          <a:p>
            <a:pPr lvl="1"/>
            <a:r>
              <a:rPr lang="en-US" dirty="0" smtClean="0"/>
              <a:t>China was the base for Buddhism’s spread to Korea and Japan</a:t>
            </a:r>
          </a:p>
          <a:p>
            <a:pPr lvl="1"/>
            <a:r>
              <a:rPr lang="en-US" dirty="0" smtClean="0"/>
              <a:t>Buddhism entered China via Silk Roads in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centuries C.E.</a:t>
            </a:r>
          </a:p>
          <a:p>
            <a:pPr lvl="1"/>
            <a:r>
              <a:rPr lang="en-US" dirty="0" smtClean="0"/>
              <a:t>Had little appeal at first</a:t>
            </a:r>
          </a:p>
          <a:p>
            <a:pPr lvl="1"/>
            <a:r>
              <a:rPr lang="en-US" dirty="0" smtClean="0"/>
              <a:t>Indian culture was too different from Chinese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67" y="2057400"/>
            <a:ext cx="4754033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27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 Takes Hold in China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Becomes popular between 300-800 C.E.</a:t>
            </a:r>
          </a:p>
          <a:p>
            <a:r>
              <a:rPr lang="en-US" dirty="0" smtClean="0"/>
              <a:t>Collapse of Han dynasty brought chaos and discredited Confucianism</a:t>
            </a:r>
          </a:p>
          <a:p>
            <a:r>
              <a:rPr lang="en-US" dirty="0" smtClean="0"/>
              <a:t>Buddhism was comforting; provided lots of social services through monasteries</a:t>
            </a:r>
          </a:p>
          <a:p>
            <a:r>
              <a:rPr lang="en-US" dirty="0" smtClean="0"/>
              <a:t>Mystical aspect to Buddhism</a:t>
            </a:r>
          </a:p>
          <a:p>
            <a:r>
              <a:rPr lang="en-US" dirty="0" smtClean="0"/>
              <a:t>Buddhists made serious efforts to present their ideas in a way that was accessible to Chinese</a:t>
            </a:r>
          </a:p>
          <a:p>
            <a:r>
              <a:rPr lang="en-US" dirty="0" smtClean="0"/>
              <a:t>Mahayana form of Buddhism became popular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663615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18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Growth of Chinese Buddhism provoked resistance and criticism</a:t>
            </a:r>
          </a:p>
          <a:p>
            <a:r>
              <a:rPr lang="en-US" dirty="0" smtClean="0"/>
              <a:t>Deepening resentment of the Buddhist establishment’s wealth</a:t>
            </a:r>
          </a:p>
          <a:p>
            <a:r>
              <a:rPr lang="en-US" dirty="0" smtClean="0"/>
              <a:t>Foreign, so many considered it offensive</a:t>
            </a:r>
          </a:p>
          <a:p>
            <a:r>
              <a:rPr lang="en-US" dirty="0"/>
              <a:t> </a:t>
            </a:r>
            <a:r>
              <a:rPr lang="en-US" dirty="0" smtClean="0"/>
              <a:t>Monastic celibacy and withdrawal didn’t exactly matchup with Confucian-based family system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5253636" cy="246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08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 Action Against Foreign Religions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Began between 841-845</a:t>
            </a:r>
          </a:p>
          <a:p>
            <a:r>
              <a:rPr lang="en-US" dirty="0" smtClean="0"/>
              <a:t>260,000 nuns and monks forced into a secular life</a:t>
            </a:r>
          </a:p>
          <a:p>
            <a:r>
              <a:rPr lang="en-US" dirty="0" smtClean="0"/>
              <a:t>Thousands of temples, shrines destroyed.</a:t>
            </a:r>
          </a:p>
          <a:p>
            <a:r>
              <a:rPr lang="en-US" dirty="0" smtClean="0"/>
              <a:t>Buddhists forbidden to use precious metals or gems for their images.</a:t>
            </a:r>
          </a:p>
          <a:p>
            <a:r>
              <a:rPr lang="en-US" dirty="0" smtClean="0"/>
              <a:t>Buddhists did not vanish from China, however, it remained an important element of popular religion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7775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940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102</TotalTime>
  <Words>329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China’s trade and religion</vt:lpstr>
      <vt:lpstr>China’s Impact on Eurasia</vt:lpstr>
      <vt:lpstr>On the Receiving End:  China as an Economic Beneficiary</vt:lpstr>
      <vt:lpstr>Growing Participation in Indian Ocean trade</vt:lpstr>
      <vt:lpstr>Buddhism and China</vt:lpstr>
      <vt:lpstr>Buddhism Takes Hold in China</vt:lpstr>
      <vt:lpstr>Resistance</vt:lpstr>
      <vt:lpstr>Government Action Against Foreign Religions</vt:lpstr>
    </vt:vector>
  </TitlesOfParts>
  <Company>Erlanger-Elsmere School District--Boooeeeey!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Haynes, Brendhan--Erlanger</dc:creator>
  <cp:lastModifiedBy>Haynes, Brendhan--Erlanger</cp:lastModifiedBy>
  <cp:revision>8</cp:revision>
  <dcterms:created xsi:type="dcterms:W3CDTF">2015-12-14T13:22:12Z</dcterms:created>
  <dcterms:modified xsi:type="dcterms:W3CDTF">2015-12-14T15:05:09Z</dcterms:modified>
</cp:coreProperties>
</file>