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CE73E-256F-45B6-92B8-F59BBE85E3F9}" type="datetimeFigureOut">
              <a:rPr lang="en-US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5889148-1395-487D-B2FE-23F5C0BEE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606AE-EB90-479E-A1F7-DEE745815C02}" type="datetimeFigureOut">
              <a:rPr lang="en-US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8D822-CAEB-4652-B32A-15E4FB174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0711F-3A5D-4794-AB8D-EBBF93414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13B87-2845-4B3F-A5E6-DC79B6D72443}" type="datetimeFigureOut">
              <a:rPr lang="en-US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D476E-A34D-41D5-81E5-C4D85403BC91}" type="datetimeFigureOut">
              <a:rPr lang="en-US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9F51E-C2F4-4B99-AACB-4C8F031FC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6744C-B349-4D39-9F83-E785767DEE65}" type="datetimeFigureOut">
              <a:rPr lang="en-US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1DB7C69-61DA-458D-B804-EB735DAC2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153E1-2FC5-4DE1-A976-6D5938713262}" type="datetimeFigureOut">
              <a:rPr lang="en-US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EF5AF-45E1-4C37-AAD7-01B70B00E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824D8-5CE9-4091-B82E-61AD2B057F05}" type="datetimeFigureOut">
              <a:rPr lang="en-US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D3B04C8B-8924-4A88-8357-ED4D92910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11EB7-8BEA-4D58-9F0F-189A4C9C1ECA}" type="datetimeFigureOut">
              <a:rPr lang="en-US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B0181-6701-4572-A05B-426D0EF2D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8A6E-30D3-43C5-A202-F88D4C1881F5}" type="datetimeFigureOut">
              <a:rPr lang="en-US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5C566E1-C22F-4313-A197-289D8A356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2B591EB-31DC-41E8-BE49-C68CD7618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889E1-214D-4300-806D-D08D7B179308}" type="datetimeFigureOut">
              <a:rPr lang="en-US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7A27A-55BB-4F3D-B2C6-FA0E2FF53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D3EF7-D546-47B7-916F-19184C0D3C3D}" type="datetimeFigureOut">
              <a:rPr lang="en-US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FE8ED57-5F95-472A-A4DF-8D2491BD259F}" type="datetimeFigureOut">
              <a:rPr lang="en-US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20B31D-19A9-47C1-80CB-D8AA151A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Triangular Trade or The Atlantic System</a:t>
            </a:r>
            <a:endParaRPr lang="en-US" dirty="0"/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Slavery and Colonial America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smtClean="0"/>
              <a:t>Columbian Exchange</a:t>
            </a:r>
          </a:p>
        </p:txBody>
      </p:sp>
      <p:sp>
        <p:nvSpPr>
          <p:cNvPr id="14338" name="Content Placeholder 3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r>
              <a:rPr lang="en-US" smtClean="0"/>
              <a:t>As Columbus returns to Spain he brings back all new objects, animals, plants, etc.</a:t>
            </a:r>
          </a:p>
          <a:p>
            <a:pPr lvl="1"/>
            <a:r>
              <a:rPr lang="en-US" smtClean="0"/>
              <a:t>Later that year, he would return with about 1200 settlers and plants and animals from Europe.</a:t>
            </a:r>
          </a:p>
          <a:p>
            <a:pPr lvl="1"/>
            <a:r>
              <a:rPr lang="en-US" smtClean="0"/>
              <a:t>This would become the initial movement causing interdependence between Europe and the Americas.</a:t>
            </a:r>
          </a:p>
        </p:txBody>
      </p:sp>
      <p:pic>
        <p:nvPicPr>
          <p:cNvPr id="14339" name="Content Placeholder 7" descr="columbianexchang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191000" y="1752600"/>
            <a:ext cx="4876800" cy="3962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smtClean="0"/>
              <a:t>Beginnings of the Slave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slave trade will begin in the Americas with the Spanish and Portuguese colonies.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Needed to fill the labor shortage due to the vast amount of work needed to be done and small number of people.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Initial attempts to enslave the native populations failed.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Spanish began bringing slaves from Africa to the Americas in the 1530’s.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As demand for sugar from the Southern Spanish colonies increased, the number of slaves needed and traded increased as well.</a:t>
            </a:r>
            <a:endParaRPr lang="en-US" dirty="0"/>
          </a:p>
        </p:txBody>
      </p:sp>
      <p:pic>
        <p:nvPicPr>
          <p:cNvPr id="15363" name="Content Placeholder 4" descr="E027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05400" y="1371600"/>
            <a:ext cx="3263900" cy="46815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smtClean="0"/>
              <a:t>Middle Passage</a:t>
            </a:r>
          </a:p>
        </p:txBody>
      </p:sp>
      <p:pic>
        <p:nvPicPr>
          <p:cNvPr id="16386" name="Content Placeholder 4" descr="SlaveShipBrook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1625" y="2489200"/>
            <a:ext cx="4038600" cy="244633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Most of the slaves that would come to the Americas came from the West, or Gold Coast of Africa.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From present day Senegal to Angola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Originally captured by warring African coastal tribes, who would then transport them to the beaches to trade with the Europeans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major cost to the Europeans/Americans came from the transport of slaves.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Therefore, they needed to transport as many as possible in one trip to increase their profit.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After being branded, slaves were piled into the lower level of slave ships, barely able to move for the long Transatlantic trip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Death rates were as high as 20%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smtClean="0"/>
              <a:t>Atlantic System or Triangular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Historic/Economic Terms used to describe the interdependence of Europe, Africa and the American colonies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Became a very marketable route for many American sailors.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A ship would set sail from New England carrying rum and other goods to the Gold Coast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Once there, it would exchange the goods with African tribes for a cargo of slaves.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From Africa, a ship could sail to the West Indies and exchange the slaves for sugar and molasses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These would be sold in New England to produce more rum.</a:t>
            </a:r>
            <a:endParaRPr lang="en-US" dirty="0"/>
          </a:p>
        </p:txBody>
      </p:sp>
      <p:pic>
        <p:nvPicPr>
          <p:cNvPr id="17411" name="Content Placeholder 4" descr="fig004_route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67200" y="1371600"/>
            <a:ext cx="4876800" cy="4724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</TotalTime>
  <Words>330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5</vt:i4>
      </vt:variant>
    </vt:vector>
  </HeadingPairs>
  <TitlesOfParts>
    <vt:vector size="22" baseType="lpstr">
      <vt:lpstr>Georgia</vt:lpstr>
      <vt:lpstr>Arial</vt:lpstr>
      <vt:lpstr>Wingdings 2</vt:lpstr>
      <vt:lpstr>Wingdings</vt:lpstr>
      <vt:lpstr>Calibri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Slavery and Colonial America</vt:lpstr>
      <vt:lpstr>Columbian Exchange</vt:lpstr>
      <vt:lpstr>Beginnings of the Slave Trade</vt:lpstr>
      <vt:lpstr>Middle Passage</vt:lpstr>
      <vt:lpstr>Atlantic System or Triangular Trade</vt:lpstr>
    </vt:vector>
  </TitlesOfParts>
  <Company>Erlanger\Elsmere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Slavery and Colonial America</dc:title>
  <dc:creator>bhaynes</dc:creator>
  <cp:lastModifiedBy>bhaynes</cp:lastModifiedBy>
  <cp:revision>7</cp:revision>
  <dcterms:created xsi:type="dcterms:W3CDTF">2009-08-24T11:11:19Z</dcterms:created>
  <dcterms:modified xsi:type="dcterms:W3CDTF">2009-10-08T12:13:08Z</dcterms:modified>
</cp:coreProperties>
</file>