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7B32BD-ECA8-4579-B284-5A6C2C1D00E7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2AA3D1-A378-4A4D-B91E-8B65946B68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Tradition of 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Search for a Rational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Religious Tradition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Throughout the existence of a Greek empire, Greece maintained a tradition of polytheism, but this did not endure.</a:t>
            </a:r>
          </a:p>
          <a:p>
            <a:r>
              <a:rPr lang="en-US" dirty="0" smtClean="0"/>
              <a:t>The Greek tradition that did last was a search for rational order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649259" cy="34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3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Rational 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Greek intellectuals began to abandon the old, mythological framework of world understanding.  Instead they believed:</a:t>
            </a:r>
          </a:p>
          <a:p>
            <a:pPr lvl="1"/>
            <a:r>
              <a:rPr lang="en-US" dirty="0" smtClean="0"/>
              <a:t>The world is a physical reality governed by natural laws</a:t>
            </a:r>
          </a:p>
          <a:p>
            <a:pPr lvl="1"/>
            <a:r>
              <a:rPr lang="en-US" dirty="0" smtClean="0"/>
              <a:t>Humans can understand those laws</a:t>
            </a:r>
          </a:p>
          <a:p>
            <a:pPr lvl="1"/>
            <a:r>
              <a:rPr lang="en-US" dirty="0" smtClean="0"/>
              <a:t>Human reason can work out a system for ethical life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520935" cy="27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8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for this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Diversity among Greek city-states</a:t>
            </a:r>
          </a:p>
          <a:p>
            <a:r>
              <a:rPr lang="en-US" dirty="0" smtClean="0"/>
              <a:t>Incoherence of mythology</a:t>
            </a:r>
          </a:p>
          <a:p>
            <a:r>
              <a:rPr lang="en-US" dirty="0" smtClean="0"/>
              <a:t>Intellectual stimulation of great civilizations</a:t>
            </a:r>
          </a:p>
          <a:p>
            <a:r>
              <a:rPr lang="en-US" dirty="0" smtClean="0"/>
              <a:t>Growing role of law in Athenian political life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0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Way of Knowing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Flourished between 600-300 B.C.E.; same time as Greek city-states</a:t>
            </a:r>
          </a:p>
          <a:p>
            <a:r>
              <a:rPr lang="en-US" dirty="0" smtClean="0"/>
              <a:t>Key element:  Constant questioning of received wisdom and arguments using logic</a:t>
            </a:r>
          </a:p>
          <a:p>
            <a:r>
              <a:rPr lang="en-US" dirty="0" smtClean="0"/>
              <a:t>Socrates 469-399 B.C.E.</a:t>
            </a:r>
          </a:p>
          <a:p>
            <a:pPr lvl="1"/>
            <a:r>
              <a:rPr lang="en-US" dirty="0" smtClean="0"/>
              <a:t>Constant questioning of assumptions</a:t>
            </a:r>
          </a:p>
          <a:p>
            <a:pPr lvl="1"/>
            <a:r>
              <a:rPr lang="en-US" dirty="0" smtClean="0"/>
              <a:t>Conflict with govt. over Athenian democracy</a:t>
            </a:r>
          </a:p>
          <a:p>
            <a:pPr lvl="1"/>
            <a:r>
              <a:rPr lang="en-US" dirty="0" smtClean="0"/>
              <a:t>Accused of corrupting the youth and sentenced to death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386931" cy="338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people continued religious beliefs and practices, but Greek rationalism spread widely</a:t>
            </a:r>
          </a:p>
          <a:p>
            <a:pPr lvl="1"/>
            <a:r>
              <a:rPr lang="en-US" dirty="0" smtClean="0"/>
              <a:t>Helped by Alexander's Empire and then the Romans </a:t>
            </a:r>
          </a:p>
          <a:p>
            <a:pPr lvl="1"/>
            <a:r>
              <a:rPr lang="en-US" dirty="0" smtClean="0"/>
              <a:t>Christian theology expressed in Greek philosophical terms</a:t>
            </a:r>
          </a:p>
          <a:p>
            <a:pPr lvl="1"/>
            <a:r>
              <a:rPr lang="en-US" dirty="0" smtClean="0"/>
              <a:t>Classical Greek texts preserved by Byzantine Empires</a:t>
            </a:r>
          </a:p>
          <a:p>
            <a:pPr lvl="1"/>
            <a:r>
              <a:rPr lang="en-US" dirty="0" smtClean="0"/>
              <a:t>Part of Jewish and Islamic cultures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5337941" cy="40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2578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</TotalTime>
  <Words>211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Cultural Tradition of Classical Greece</vt:lpstr>
      <vt:lpstr>Greek Religious Tradition</vt:lpstr>
      <vt:lpstr>Greek Rational Order</vt:lpstr>
      <vt:lpstr>Possible Causes for this Shift</vt:lpstr>
      <vt:lpstr>The Greek Way of Knowing</vt:lpstr>
      <vt:lpstr>Greek Legacy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Tradition of Classical Greece</dc:title>
  <dc:creator>Haynes, Brendhan--Erlanger</dc:creator>
  <cp:lastModifiedBy>Haynes, Brendhan--Erlanger</cp:lastModifiedBy>
  <cp:revision>3</cp:revision>
  <dcterms:created xsi:type="dcterms:W3CDTF">2015-10-26T11:35:40Z</dcterms:created>
  <dcterms:modified xsi:type="dcterms:W3CDTF">2015-10-26T11:55:37Z</dcterms:modified>
</cp:coreProperties>
</file>