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0F5B-33D9-4FB6-B7D6-4C98DCF6857D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96CD-4F78-413D-9667-194E8F4B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8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0F5B-33D9-4FB6-B7D6-4C98DCF6857D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96CD-4F78-413D-9667-194E8F4B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7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0F5B-33D9-4FB6-B7D6-4C98DCF6857D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96CD-4F78-413D-9667-194E8F4B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00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0F5B-33D9-4FB6-B7D6-4C98DCF6857D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96CD-4F78-413D-9667-194E8F4B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8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0F5B-33D9-4FB6-B7D6-4C98DCF6857D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96CD-4F78-413D-9667-194E8F4B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3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0F5B-33D9-4FB6-B7D6-4C98DCF6857D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96CD-4F78-413D-9667-194E8F4B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3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0F5B-33D9-4FB6-B7D6-4C98DCF6857D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96CD-4F78-413D-9667-194E8F4B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0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0F5B-33D9-4FB6-B7D6-4C98DCF6857D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96CD-4F78-413D-9667-194E8F4B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5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0F5B-33D9-4FB6-B7D6-4C98DCF6857D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96CD-4F78-413D-9667-194E8F4B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0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0F5B-33D9-4FB6-B7D6-4C98DCF6857D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96CD-4F78-413D-9667-194E8F4B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2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0F5B-33D9-4FB6-B7D6-4C98DCF6857D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96CD-4F78-413D-9667-194E8F4B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1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30F5B-33D9-4FB6-B7D6-4C98DCF6857D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896CD-4F78-413D-9667-194E8F4B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7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Darwin and </a:t>
            </a:r>
            <a:r>
              <a:rPr lang="en-US" smtClean="0"/>
              <a:t>Social Darwinism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5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	Charles Darwin</a:t>
            </a:r>
          </a:p>
        </p:txBody>
      </p:sp>
      <p:sp>
        <p:nvSpPr>
          <p:cNvPr id="48131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smtClean="0"/>
              <a:t>One of the most controversial ideas from this era came from Charles Darwin</a:t>
            </a:r>
          </a:p>
          <a:p>
            <a:pPr lvl="1"/>
            <a:r>
              <a:rPr lang="en-US" sz="1600" smtClean="0"/>
              <a:t>After studying animals across the globe, in particular in the Galapagos, Darwin developed his theories on natural selection and published them in his book </a:t>
            </a:r>
            <a:r>
              <a:rPr lang="en-US" sz="1600" i="1" smtClean="0"/>
              <a:t>On The Origin of Species</a:t>
            </a:r>
            <a:endParaRPr lang="en-US" sz="1600" smtClean="0"/>
          </a:p>
          <a:p>
            <a:pPr lvl="1"/>
            <a:r>
              <a:rPr lang="en-US" sz="1600" smtClean="0"/>
              <a:t>Stated that animals produced more offspring than the food supply could support, as a result nature “selects” the animals with the best traits to survive and pass those traits on.</a:t>
            </a:r>
          </a:p>
          <a:p>
            <a:pPr lvl="1"/>
            <a:r>
              <a:rPr lang="en-US" sz="1600" smtClean="0"/>
              <a:t>Every animal, including man, evolved in this manner.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</p:txBody>
      </p:sp>
      <p:pic>
        <p:nvPicPr>
          <p:cNvPr id="48132" name="Content Placeholder 8" descr="darwin_finche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981200"/>
            <a:ext cx="4191000" cy="3516313"/>
          </a:xfrm>
        </p:spPr>
      </p:pic>
    </p:spTree>
    <p:extLst>
      <p:ext uri="{BB962C8B-B14F-4D97-AF65-F5344CB8AC3E}">
        <p14:creationId xmlns:p14="http://schemas.microsoft.com/office/powerpoint/2010/main" val="2676693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Social Darwinism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600" smtClean="0"/>
              <a:t>Taking the theories of Darwin, Herbert Spencer developed a new concept by applying Darwin’s theories to society.</a:t>
            </a:r>
          </a:p>
          <a:p>
            <a:pPr lvl="1"/>
            <a:r>
              <a:rPr lang="en-US" sz="1600" smtClean="0"/>
              <a:t>One industry that put another out of business was obviously more “fit” for the business world</a:t>
            </a:r>
          </a:p>
          <a:p>
            <a:pPr lvl="2"/>
            <a:r>
              <a:rPr lang="en-US" sz="1600" smtClean="0"/>
              <a:t>Sold a better/cheaper product,  worked more efficiently, etc.</a:t>
            </a:r>
          </a:p>
          <a:p>
            <a:pPr lvl="2"/>
            <a:r>
              <a:rPr lang="en-US" sz="1600" smtClean="0"/>
              <a:t>Also was applied to individuals</a:t>
            </a:r>
          </a:p>
          <a:p>
            <a:pPr lvl="1"/>
            <a:r>
              <a:rPr lang="en-US" sz="1600" smtClean="0"/>
              <a:t>Unfortunately, this theory became the backbone for several racist movements throughout the following generations.</a:t>
            </a:r>
          </a:p>
          <a:p>
            <a:pPr lvl="2"/>
            <a:endParaRPr lang="en-US" sz="1600" smtClean="0"/>
          </a:p>
        </p:txBody>
      </p:sp>
      <p:pic>
        <p:nvPicPr>
          <p:cNvPr id="49156" name="Content Placeholder 4" descr="Riis5centsaspotlarger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6163" y="2057400"/>
            <a:ext cx="3754437" cy="3484563"/>
          </a:xfrm>
        </p:spPr>
      </p:pic>
    </p:spTree>
    <p:extLst>
      <p:ext uri="{BB962C8B-B14F-4D97-AF65-F5344CB8AC3E}">
        <p14:creationId xmlns:p14="http://schemas.microsoft.com/office/powerpoint/2010/main" val="1120741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Assignment</a:t>
            </a:r>
          </a:p>
        </p:txBody>
      </p:sp>
      <p:sp>
        <p:nvSpPr>
          <p:cNvPr id="5017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In your opinion, does Social Darwinism apply to industries?  Society?  People?</a:t>
            </a:r>
          </a:p>
          <a:p>
            <a:pPr marL="1143000" lvl="2" indent="-228600"/>
            <a:r>
              <a:rPr lang="en-US" smtClean="0"/>
              <a:t>Write on a separate sheet in at least 1 paragraph (6 sentences).</a:t>
            </a:r>
          </a:p>
        </p:txBody>
      </p:sp>
    </p:spTree>
    <p:extLst>
      <p:ext uri="{BB962C8B-B14F-4D97-AF65-F5344CB8AC3E}">
        <p14:creationId xmlns:p14="http://schemas.microsoft.com/office/powerpoint/2010/main" val="3657893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194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Darwin and Social Darwinism</vt:lpstr>
      <vt:lpstr> Charles Darwin</vt:lpstr>
      <vt:lpstr>Social Darwinism</vt:lpstr>
      <vt:lpstr>Assignment</vt:lpstr>
    </vt:vector>
  </TitlesOfParts>
  <Company>Erlanger-Elsmere School District--Boooeeeey!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Darwin and Social Darwinism</dc:title>
  <dc:creator>bhaynes</dc:creator>
  <cp:lastModifiedBy>bhaynes</cp:lastModifiedBy>
  <cp:revision>1</cp:revision>
  <dcterms:created xsi:type="dcterms:W3CDTF">2010-11-16T13:06:55Z</dcterms:created>
  <dcterms:modified xsi:type="dcterms:W3CDTF">2010-11-16T13:08:03Z</dcterms:modified>
</cp:coreProperties>
</file>