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A4AB4-D74B-4669-ACDD-D57A519EB433}" type="datetimeFigureOut">
              <a:rPr lang="en-US"/>
              <a:pPr>
                <a:defRPr/>
              </a:pPr>
              <a:t>9/21/2010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E7868-98B2-4FF5-8128-B1DD99F31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389BA-3500-4135-B501-F3C4E7D3640E}" type="datetimeFigureOut">
              <a:rPr lang="en-US"/>
              <a:pPr>
                <a:defRPr/>
              </a:pPr>
              <a:t>9/21/2010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C7D5A-0CCA-408A-8C11-6DF77442D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24072-4608-4AAA-896A-AE30CE118D7B}" type="datetimeFigureOut">
              <a:rPr lang="en-US"/>
              <a:pPr>
                <a:defRPr/>
              </a:pPr>
              <a:t>9/21/2010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DBD00-DF6F-4AC1-8390-6D75C5FA2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C6EE3-7842-4DA2-8CC4-CB4918797F8E}" type="datetimeFigureOut">
              <a:rPr lang="en-US"/>
              <a:pPr>
                <a:defRPr/>
              </a:pPr>
              <a:t>9/21/2010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59496-19FA-4B7F-AE9C-00BC66559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4AE51-B2FB-42C3-82CA-DAA6BB259104}" type="datetimeFigureOut">
              <a:rPr lang="en-US"/>
              <a:pPr>
                <a:defRPr/>
              </a:pPr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2FB2C-123B-4C15-93CC-8E061F382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BC298-100B-421B-93FC-EE1A4BB2F597}" type="datetimeFigureOut">
              <a:rPr lang="en-US"/>
              <a:pPr>
                <a:defRPr/>
              </a:pPr>
              <a:t>9/21/2010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2E823-8FA4-41BA-A07F-67E865ECF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EDB04-FE6D-4894-9C75-A02D77351921}" type="datetimeFigureOut">
              <a:rPr lang="en-US"/>
              <a:pPr>
                <a:defRPr/>
              </a:pPr>
              <a:t>9/21/2010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9825-DC31-4FE5-9A27-61C8BA942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621C-122C-4344-A60C-20DD5C642F39}" type="datetimeFigureOut">
              <a:rPr lang="en-US"/>
              <a:pPr>
                <a:defRPr/>
              </a:pPr>
              <a:t>9/21/2010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ED7F0-7073-439D-A092-085F103D9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EBA12-617C-461E-B679-C96259F3E811}" type="datetimeFigureOut">
              <a:rPr lang="en-US"/>
              <a:pPr>
                <a:defRPr/>
              </a:pPr>
              <a:t>9/21/2010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A8BAA-CD78-4F9B-A57C-42F83920D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43E9C-589D-4366-8BA0-8A09C2E7A278}" type="datetimeFigureOut">
              <a:rPr lang="en-US"/>
              <a:pPr>
                <a:defRPr/>
              </a:pPr>
              <a:t>9/21/2010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F18AF-3BD9-4493-AAA5-44C756EF6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B5419-BB62-4390-8666-F36A00D10B8E}" type="datetimeFigureOut">
              <a:rPr lang="en-US"/>
              <a:pPr>
                <a:defRPr/>
              </a:pPr>
              <a:t>9/21/2010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F39EE-64FC-426D-85B1-91A3F1771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A24559-7E33-4BDF-A727-EC41564F1D1E}" type="datetimeFigureOut">
              <a:rPr lang="en-US"/>
              <a:pPr>
                <a:defRPr/>
              </a:pPr>
              <a:t>9/21/2010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0F31B0-EDCC-4A0A-B722-EAA5FD3FE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Elizabethan England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Elizabeth I</a:t>
            </a:r>
          </a:p>
        </p:txBody>
      </p:sp>
      <p:pic>
        <p:nvPicPr>
          <p:cNvPr id="14338" name="Content Placeholder 6" descr="elizabethI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2209800"/>
            <a:ext cx="3505200" cy="38100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Daughter of Henry VIII and Ann Boleyn, Elizabeth Tudor became Queen Elizabeth I, November 17, 1554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During the reign of Mary Tudor, or Bloody Mary, Elizabeth was imprisoned due to the belief that she was plotting to steal the throne.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With Queen Mary’s failing health, however, she finally became Queen.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Reign of Elizabeth I:  The Virgin Queen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Throughout the early part of her reign, rumors began to abound about who the Queen would marry.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earliest and most likely contender was Robert Dudley, a close friend and Earl of Leicester.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However, this politically would have been a nightmare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His father was dubbed a traitor and the mysterious death of his wife led some to believe that he murdered her so that he could marry the queen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 a result, Elizabeth would never marry for several reasons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Did not want to lose her authority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Feared someone using her to spread Catholicism back through England.</a:t>
            </a:r>
            <a:endParaRPr lang="en-US" dirty="0"/>
          </a:p>
        </p:txBody>
      </p:sp>
      <p:pic>
        <p:nvPicPr>
          <p:cNvPr id="15363" name="Content Placeholder 4" descr="liz1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70450" y="1920875"/>
            <a:ext cx="3594100" cy="44338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Spanish Armada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King Phillip of Spain had originally been married to Mary Tudor.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Early in Elizabeth’s reign, their relationship had been one of acceptance at best.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However, as trade and imperialism begin to grow, a rivalry builds between the Spanish and the English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Spain had controlled the Atlantic for most of Elizabeth’s reign, however, the queen constructed a larger, more improved navy and defeated the Spanish Armada</a:t>
            </a:r>
            <a:endParaRPr lang="en-US" dirty="0"/>
          </a:p>
        </p:txBody>
      </p:sp>
      <p:pic>
        <p:nvPicPr>
          <p:cNvPr id="16387" name="Content Placeholder 4" descr="armadalarg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38700" y="1752600"/>
            <a:ext cx="3924300" cy="38973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Colonization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smtClean="0"/>
              <a:t>With the defeat of the Spanish, the English were no longer resistant to explore, colonize and spread their empire.</a:t>
            </a:r>
          </a:p>
          <a:p>
            <a:r>
              <a:rPr lang="en-US" smtClean="0"/>
              <a:t>Sir Francis Bacon and Sir Walter Raleigh found some of the first English colonies in the Americas</a:t>
            </a:r>
          </a:p>
        </p:txBody>
      </p:sp>
      <p:pic>
        <p:nvPicPr>
          <p:cNvPr id="17411" name="Content Placeholder 4" descr="Raleigh,Walter(Sir)02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00600" y="1524000"/>
            <a:ext cx="3211513" cy="42910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Elizabeth and Religion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09800"/>
            <a:ext cx="3158445" cy="398541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Elizabeth wanted to make a more moderate approach to religion than her late brother and sister.</a:t>
            </a:r>
          </a:p>
          <a:p>
            <a:pPr lvl="1"/>
            <a:r>
              <a:rPr lang="en-US" sz="2000" dirty="0" smtClean="0"/>
              <a:t>Kept Book of Common Prayer</a:t>
            </a:r>
          </a:p>
          <a:p>
            <a:pPr lvl="1"/>
            <a:r>
              <a:rPr lang="en-US" sz="2000" dirty="0" smtClean="0"/>
              <a:t>People were to receive communion kneeling, as was Catholic tradition.</a:t>
            </a:r>
          </a:p>
          <a:p>
            <a:pPr lvl="1"/>
            <a:r>
              <a:rPr lang="en-US" sz="2000" dirty="0" smtClean="0"/>
              <a:t>Did not require the people to take an “Oath of Supremacy” stating that she was now the head of the Church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477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Elizabeth, Queen for the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Her primary goal as queen was to serve England as well as keep the peace.</a:t>
            </a:r>
          </a:p>
          <a:p>
            <a:pPr lvl="1"/>
            <a:r>
              <a:rPr lang="en-US" sz="2000" dirty="0" smtClean="0"/>
              <a:t>Religious conflict continued, especially as a group of Puritans emerged, wanting to further distance themselves from the Catholic Church.</a:t>
            </a:r>
          </a:p>
          <a:p>
            <a:pPr lvl="2"/>
            <a:r>
              <a:rPr lang="en-US" dirty="0" smtClean="0"/>
              <a:t>Parliament passed many laws in order to eliminate the threat, but Elizabeth made sure they were rarely enforced.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499" y="2209800"/>
            <a:ext cx="4564337" cy="3309144"/>
          </a:xfrm>
        </p:spPr>
      </p:pic>
    </p:spTree>
    <p:extLst>
      <p:ext uri="{BB962C8B-B14F-4D97-AF65-F5344CB8AC3E}">
        <p14:creationId xmlns:p14="http://schemas.microsoft.com/office/powerpoint/2010/main" val="2981924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414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Elizabethan England</vt:lpstr>
      <vt:lpstr>Elizabeth I</vt:lpstr>
      <vt:lpstr>The Reign of Elizabeth I:  The Virgin Queen</vt:lpstr>
      <vt:lpstr>Spanish Armada</vt:lpstr>
      <vt:lpstr>Colonization</vt:lpstr>
      <vt:lpstr>Elizabeth and Religion</vt:lpstr>
      <vt:lpstr>Elizabeth, Queen for the People</vt:lpstr>
    </vt:vector>
  </TitlesOfParts>
  <Company>Erlanger\Elsmere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Elizabethan England</dc:title>
  <dc:creator>bhaynes</dc:creator>
  <cp:lastModifiedBy>bhaynes</cp:lastModifiedBy>
  <cp:revision>14</cp:revision>
  <dcterms:created xsi:type="dcterms:W3CDTF">2009-09-23T11:17:46Z</dcterms:created>
  <dcterms:modified xsi:type="dcterms:W3CDTF">2010-09-21T12:30:33Z</dcterms:modified>
</cp:coreProperties>
</file>