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557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0247B-2778-46DE-A1B5-334383432A81}" type="datetimeFigureOut">
              <a:rPr lang="en-US" smtClean="0"/>
              <a:t>9/15/2010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05E39-E94A-4159-9F28-5DB0ED058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79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05E39-E94A-4159-9F28-5DB0ED058F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355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05E39-E94A-4159-9F28-5DB0ED058F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378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05E39-E94A-4159-9F28-5DB0ED058F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34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05E39-E94A-4159-9F28-5DB0ED058F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63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05E39-E94A-4159-9F28-5DB0ED058F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67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F5BFD0-98C8-4196-8D1A-1BA801EE0D82}" type="datetimeFigureOut">
              <a:rPr lang="en-US" smtClean="0"/>
              <a:t>9/15/2010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7C16305-A098-422F-9C81-4038BBC1235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F5BFD0-98C8-4196-8D1A-1BA801EE0D82}" type="datetimeFigureOut">
              <a:rPr lang="en-US" smtClean="0"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C16305-A098-422F-9C81-4038BBC123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F5BFD0-98C8-4196-8D1A-1BA801EE0D82}" type="datetimeFigureOut">
              <a:rPr lang="en-US" smtClean="0"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C16305-A098-422F-9C81-4038BBC123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F5BFD0-98C8-4196-8D1A-1BA801EE0D82}" type="datetimeFigureOut">
              <a:rPr lang="en-US" smtClean="0"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C16305-A098-422F-9C81-4038BBC123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F5BFD0-98C8-4196-8D1A-1BA801EE0D82}" type="datetimeFigureOut">
              <a:rPr lang="en-US" smtClean="0"/>
              <a:t>9/15/2010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7C16305-A098-422F-9C81-4038BBC1235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F5BFD0-98C8-4196-8D1A-1BA801EE0D82}" type="datetimeFigureOut">
              <a:rPr lang="en-US" smtClean="0"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7C16305-A098-422F-9C81-4038BBC1235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F5BFD0-98C8-4196-8D1A-1BA801EE0D82}" type="datetimeFigureOut">
              <a:rPr lang="en-US" smtClean="0"/>
              <a:t>9/15/2010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7C16305-A098-422F-9C81-4038BBC123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F5BFD0-98C8-4196-8D1A-1BA801EE0D82}" type="datetimeFigureOut">
              <a:rPr lang="en-US" smtClean="0"/>
              <a:t>9/15/2010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C16305-A098-422F-9C81-4038BBC123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F5BFD0-98C8-4196-8D1A-1BA801EE0D82}" type="datetimeFigureOut">
              <a:rPr lang="en-US" smtClean="0"/>
              <a:t>9/15/2010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C16305-A098-422F-9C81-4038BBC123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F5BFD0-98C8-4196-8D1A-1BA801EE0D82}" type="datetimeFigureOut">
              <a:rPr lang="en-US" smtClean="0"/>
              <a:t>9/15/2010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7C16305-A098-422F-9C81-4038BBC1235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F5BFD0-98C8-4196-8D1A-1BA801EE0D82}" type="datetimeFigureOut">
              <a:rPr lang="en-US" smtClean="0"/>
              <a:t>9/15/2010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7C16305-A098-422F-9C81-4038BBC1235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F5BFD0-98C8-4196-8D1A-1BA801EE0D82}" type="datetimeFigureOut">
              <a:rPr lang="en-US" smtClean="0"/>
              <a:t>9/15/2010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7C16305-A098-422F-9C81-4038BBC1235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English Reformation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Religious Turmoil and Sibling Rivalry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71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Edward VI:  Protestantism takes hold in England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After Henry’s death in 1547, his sole surviving son, Edward, took the throne at the age of 9.</a:t>
            </a:r>
          </a:p>
          <a:p>
            <a:pPr lvl="1"/>
            <a:r>
              <a:rPr lang="en-US" dirty="0" smtClean="0"/>
              <a:t>Edward, and more so his advisors, were devout Protestants and began to move the Anglican Church farther from Catholicism.</a:t>
            </a:r>
          </a:p>
          <a:p>
            <a:pPr lvl="2"/>
            <a:r>
              <a:rPr lang="en-US" dirty="0" smtClean="0"/>
              <a:t>Eliminated clerical celibacy, allowed priests to marry.</a:t>
            </a:r>
          </a:p>
          <a:p>
            <a:pPr lvl="2"/>
            <a:r>
              <a:rPr lang="en-US" dirty="0" smtClean="0"/>
              <a:t>Had services conducted in English, not Latin as the Roman Catholics did.</a:t>
            </a:r>
          </a:p>
          <a:p>
            <a:pPr lvl="2"/>
            <a:r>
              <a:rPr lang="en-US" dirty="0" smtClean="0"/>
              <a:t>Had Archbishop Thomas </a:t>
            </a:r>
            <a:r>
              <a:rPr lang="en-US" dirty="0" err="1" smtClean="0"/>
              <a:t>Cramner</a:t>
            </a:r>
            <a:r>
              <a:rPr lang="en-US" dirty="0" smtClean="0"/>
              <a:t> create the </a:t>
            </a:r>
            <a:r>
              <a:rPr lang="en-US" i="1" dirty="0" smtClean="0"/>
              <a:t>Book of Common Prayer</a:t>
            </a:r>
            <a:r>
              <a:rPr lang="en-US" dirty="0" smtClean="0"/>
              <a:t> which created new, Protestant practices and rituals.</a:t>
            </a:r>
          </a:p>
          <a:p>
            <a:pPr lvl="2"/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447800"/>
            <a:ext cx="3592830" cy="5257800"/>
          </a:xfrm>
        </p:spPr>
      </p:pic>
    </p:spTree>
    <p:extLst>
      <p:ext uri="{BB962C8B-B14F-4D97-AF65-F5344CB8AC3E}">
        <p14:creationId xmlns:p14="http://schemas.microsoft.com/office/powerpoint/2010/main" val="305033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Mary Tudor and the Return to Catholicism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Edward died, his half sister and daughter of Catherine of Aragon, Mary took over as queen.</a:t>
            </a:r>
          </a:p>
          <a:p>
            <a:pPr lvl="1"/>
            <a:r>
              <a:rPr lang="en-US" dirty="0" smtClean="0"/>
              <a:t>Was determined to restore Catholicism to the national religion.</a:t>
            </a:r>
          </a:p>
          <a:p>
            <a:pPr lvl="2"/>
            <a:r>
              <a:rPr lang="en-US" dirty="0" smtClean="0"/>
              <a:t>Many English citizens were against returning to the Roman Catholic Church.</a:t>
            </a:r>
          </a:p>
          <a:p>
            <a:pPr lvl="2"/>
            <a:r>
              <a:rPr lang="en-US" dirty="0" smtClean="0"/>
              <a:t>Began persecuting those that attempted to remain faithful to Anglican Church.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300386"/>
            <a:ext cx="3733800" cy="5647744"/>
          </a:xfrm>
        </p:spPr>
      </p:pic>
    </p:spTree>
    <p:extLst>
      <p:ext uri="{BB962C8B-B14F-4D97-AF65-F5344CB8AC3E}">
        <p14:creationId xmlns:p14="http://schemas.microsoft.com/office/powerpoint/2010/main" val="258826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Marian Persecutions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1371600"/>
            <a:ext cx="3498040" cy="54864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Of those that remained faithful to the Church of England, many of the rich chose a life of exile.</a:t>
            </a:r>
          </a:p>
          <a:p>
            <a:r>
              <a:rPr lang="en-US" dirty="0" smtClean="0"/>
              <a:t>However, in order to make a point, Mary had many imprisoned, quickly tried, and then executed.</a:t>
            </a:r>
          </a:p>
          <a:p>
            <a:pPr lvl="1"/>
            <a:r>
              <a:rPr lang="en-US" dirty="0" smtClean="0"/>
              <a:t>In all total, nearly 800 left England to continue Protestant worship.</a:t>
            </a:r>
          </a:p>
          <a:p>
            <a:pPr lvl="1"/>
            <a:r>
              <a:rPr lang="en-US" dirty="0" smtClean="0"/>
              <a:t>Nearly 300 were burned at the stake over a period of about 4 years.</a:t>
            </a:r>
          </a:p>
          <a:p>
            <a:pPr lvl="1"/>
            <a:r>
              <a:rPr lang="en-US" dirty="0" smtClean="0"/>
              <a:t>This earned Mary the nickname, Bloody Mary.</a:t>
            </a:r>
          </a:p>
        </p:txBody>
      </p:sp>
    </p:spTree>
    <p:extLst>
      <p:ext uri="{BB962C8B-B14F-4D97-AF65-F5344CB8AC3E}">
        <p14:creationId xmlns:p14="http://schemas.microsoft.com/office/powerpoint/2010/main" val="176854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Elizabeth I:  Queen of Compromise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52600"/>
            <a:ext cx="4495800" cy="475297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3300" dirty="0" smtClean="0"/>
              <a:t>After Mary’s death in 1558, her imprisoned sister, Elizabeth I became queen</a:t>
            </a:r>
            <a:r>
              <a:rPr lang="en-US" sz="3300" dirty="0" smtClean="0"/>
              <a:t>.</a:t>
            </a:r>
          </a:p>
          <a:p>
            <a:r>
              <a:rPr lang="en-US" sz="3300" dirty="0" smtClean="0"/>
              <a:t>Daughter of Ann Boleyn, Elizabeth reinstated the Anglican Church, but did so in a way as to not anger many Catholics</a:t>
            </a:r>
          </a:p>
          <a:p>
            <a:pPr lvl="1"/>
            <a:r>
              <a:rPr lang="en-US" sz="3300" dirty="0" smtClean="0"/>
              <a:t>Preserved many Catholic rituals, along with the hierarchy</a:t>
            </a:r>
          </a:p>
          <a:p>
            <a:pPr lvl="1"/>
            <a:r>
              <a:rPr lang="en-US" sz="3300" dirty="0" smtClean="0"/>
              <a:t>Did not refer to herself as the Supreme Head of the Church.</a:t>
            </a:r>
          </a:p>
          <a:p>
            <a:pPr lvl="1"/>
            <a:r>
              <a:rPr lang="en-US" sz="3300" dirty="0" smtClean="0"/>
              <a:t>Reinstituted the Book of Common Prayer.</a:t>
            </a:r>
          </a:p>
          <a:p>
            <a:pPr lvl="1"/>
            <a:r>
              <a:rPr lang="en-US" sz="3300" dirty="0" smtClean="0"/>
              <a:t>Replaced Latin with English during services</a:t>
            </a:r>
          </a:p>
          <a:p>
            <a:r>
              <a:rPr lang="en-US" sz="3300" dirty="0" smtClean="0"/>
              <a:t>These actions appeased both Catholics and Protestants, and allowed Elizabeth to end religious turmoil in England.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93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136</TotalTime>
  <Words>345</Words>
  <Application>Microsoft Office PowerPoint</Application>
  <PresentationFormat>On-screen Show (4:3)</PresentationFormat>
  <Paragraphs>32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Foundry</vt:lpstr>
      <vt:lpstr>English Reformation</vt:lpstr>
      <vt:lpstr>Edward VI:  Protestantism takes hold in England</vt:lpstr>
      <vt:lpstr>Mary Tudor and the Return to Catholicism</vt:lpstr>
      <vt:lpstr>Marian Persecutions</vt:lpstr>
      <vt:lpstr>Elizabeth I:  Queen of Compromise</vt:lpstr>
    </vt:vector>
  </TitlesOfParts>
  <Company>Erlanger-Elsmere School District--Boooeeeey!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and Catholic Reformations</dc:title>
  <dc:creator>bhaynes</dc:creator>
  <cp:lastModifiedBy>Haynes, Brendhan--Erlanger</cp:lastModifiedBy>
  <cp:revision>8</cp:revision>
  <dcterms:created xsi:type="dcterms:W3CDTF">2010-09-15T13:21:45Z</dcterms:created>
  <dcterms:modified xsi:type="dcterms:W3CDTF">2010-09-15T15:57:35Z</dcterms:modified>
</cp:coreProperties>
</file>