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5AF8-5FDF-4551-AA08-91F07B4D8209}" type="datetimeFigureOut">
              <a:rPr lang="en-US" smtClean="0"/>
              <a:t>8/20/2010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89A7-5CC7-499F-97FF-C7B33A54BCA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5AF8-5FDF-4551-AA08-91F07B4D8209}" type="datetimeFigureOut">
              <a:rPr lang="en-US" smtClean="0"/>
              <a:t>8/20/2010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89A7-5CC7-499F-97FF-C7B33A54BC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5AF8-5FDF-4551-AA08-91F07B4D8209}" type="datetimeFigureOut">
              <a:rPr lang="en-US" smtClean="0"/>
              <a:t>8/20/2010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89A7-5CC7-499F-97FF-C7B33A54BC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5AF8-5FDF-4551-AA08-91F07B4D8209}" type="datetimeFigureOut">
              <a:rPr lang="en-US" smtClean="0"/>
              <a:t>8/20/2010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89A7-5CC7-499F-97FF-C7B33A54BC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5AF8-5FDF-4551-AA08-91F07B4D8209}" type="datetimeFigureOut">
              <a:rPr lang="en-US" smtClean="0"/>
              <a:t>8/20/2010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03889A7-5CC7-499F-97FF-C7B33A54BCA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5AF8-5FDF-4551-AA08-91F07B4D8209}" type="datetimeFigureOut">
              <a:rPr lang="en-US" smtClean="0"/>
              <a:t>8/20/2010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89A7-5CC7-499F-97FF-C7B33A54BC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5AF8-5FDF-4551-AA08-91F07B4D8209}" type="datetimeFigureOut">
              <a:rPr lang="en-US" smtClean="0"/>
              <a:t>8/20/2010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89A7-5CC7-499F-97FF-C7B33A54BC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5AF8-5FDF-4551-AA08-91F07B4D8209}" type="datetimeFigureOut">
              <a:rPr lang="en-US" smtClean="0"/>
              <a:t>8/20/2010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89A7-5CC7-499F-97FF-C7B33A54BC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5AF8-5FDF-4551-AA08-91F07B4D8209}" type="datetimeFigureOut">
              <a:rPr lang="en-US" smtClean="0"/>
              <a:t>8/20/2010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89A7-5CC7-499F-97FF-C7B33A54BC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5AF8-5FDF-4551-AA08-91F07B4D8209}" type="datetimeFigureOut">
              <a:rPr lang="en-US" smtClean="0"/>
              <a:t>8/20/2010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89A7-5CC7-499F-97FF-C7B33A54BC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5AF8-5FDF-4551-AA08-91F07B4D8209}" type="datetimeFigureOut">
              <a:rPr lang="en-US" smtClean="0"/>
              <a:t>8/20/2010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89A7-5CC7-499F-97FF-C7B33A54BC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08A5AF8-5FDF-4551-AA08-91F07B4D8209}" type="datetimeFigureOut">
              <a:rPr lang="en-US" smtClean="0"/>
              <a:t>8/20/2010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03889A7-5CC7-499F-97FF-C7B33A54BCA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Feudalism and the middle 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Fall of Rome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Roman Empire had spread to cover most of Western Europe, Northern Africa and the Middle East.</a:t>
            </a:r>
          </a:p>
          <a:p>
            <a:pPr lvl="1"/>
            <a:r>
              <a:rPr lang="en-US" dirty="0" smtClean="0"/>
              <a:t>This however, spread the Roman military too thin, and forced them to give up many of the areas they had once conquered.</a:t>
            </a:r>
          </a:p>
          <a:p>
            <a:pPr lvl="1"/>
            <a:r>
              <a:rPr lang="en-US" dirty="0" smtClean="0"/>
              <a:t>Eventually, continued fighting, especially with Germanic tribes of central Europe, led to Rome’s demise.</a:t>
            </a:r>
            <a:endParaRPr lang="en-US" dirty="0"/>
          </a:p>
        </p:txBody>
      </p:sp>
      <p:pic>
        <p:nvPicPr>
          <p:cNvPr id="11" name="Content Placeholder 10" descr="rome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99442" y="1447800"/>
            <a:ext cx="5214069" cy="43434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 After Rome</a:t>
            </a:r>
            <a:endParaRPr lang="en-US" dirty="0"/>
          </a:p>
        </p:txBody>
      </p:sp>
      <p:pic>
        <p:nvPicPr>
          <p:cNvPr id="5" name="Content Placeholder 4" descr="muslimSpain750Small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9000" y="1524000"/>
            <a:ext cx="4767969" cy="484425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Without the protection of the Roman Army, the Europeans were left to fend for themselves.</a:t>
            </a:r>
          </a:p>
          <a:p>
            <a:pPr lvl="1"/>
            <a:r>
              <a:rPr lang="en-US" dirty="0" smtClean="0"/>
              <a:t>Left them susceptible to invasion from such groups as the Vikings, Saxons, Muslims and Magyars.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Beginnings of Feudalism</a:t>
            </a:r>
            <a:endParaRPr lang="en-US" dirty="0"/>
          </a:p>
        </p:txBody>
      </p:sp>
      <p:pic>
        <p:nvPicPr>
          <p:cNvPr id="5" name="Content Placeholder 4" descr="feudal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1752600"/>
            <a:ext cx="4729813" cy="3803191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seek protection from these type of invasions, people would often enter into work agreements with local, powerful people, called lords.</a:t>
            </a:r>
          </a:p>
          <a:p>
            <a:pPr lvl="1"/>
            <a:r>
              <a:rPr lang="en-US" dirty="0" smtClean="0"/>
              <a:t>This became the economic/social system for most of Europe during the Middle Ages.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Feudalism</a:t>
            </a:r>
            <a:endParaRPr lang="en-US" dirty="0"/>
          </a:p>
        </p:txBody>
      </p:sp>
      <p:pic>
        <p:nvPicPr>
          <p:cNvPr id="5" name="Content Placeholder 4" descr="feudalism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43000" y="1600200"/>
            <a:ext cx="2889468" cy="4525963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Feudalism was an oppressive economic system.</a:t>
            </a:r>
          </a:p>
          <a:p>
            <a:r>
              <a:rPr lang="en-US" u="sng" dirty="0" smtClean="0"/>
              <a:t>King</a:t>
            </a:r>
            <a:r>
              <a:rPr lang="en-US" dirty="0" smtClean="0"/>
              <a:t> would grant large land masses to lords in exchange for a share in the profits.</a:t>
            </a:r>
          </a:p>
          <a:p>
            <a:r>
              <a:rPr lang="en-US" u="sng" dirty="0" smtClean="0"/>
              <a:t>Lords</a:t>
            </a:r>
            <a:r>
              <a:rPr lang="en-US" dirty="0" smtClean="0"/>
              <a:t> would then grant smaller land masses , called a </a:t>
            </a:r>
            <a:r>
              <a:rPr lang="en-US" u="sng" dirty="0" smtClean="0"/>
              <a:t>fief</a:t>
            </a:r>
            <a:r>
              <a:rPr lang="en-US" dirty="0" smtClean="0"/>
              <a:t>, to a lesser lord or </a:t>
            </a:r>
            <a:r>
              <a:rPr lang="en-US" b="1" u="sng" dirty="0" smtClean="0"/>
              <a:t>vassal</a:t>
            </a:r>
            <a:r>
              <a:rPr lang="en-US" dirty="0" smtClean="0"/>
              <a:t>, in exchange for their military service.</a:t>
            </a:r>
          </a:p>
          <a:p>
            <a:r>
              <a:rPr lang="en-US" dirty="0" smtClean="0"/>
              <a:t>Vassals and lords alike would grant average people , called serfs, protection in exchange for their work on farms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</TotalTime>
  <Words>223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Feudalism and the middle ages</vt:lpstr>
      <vt:lpstr>The Fall of Rome</vt:lpstr>
      <vt:lpstr>Europe After Rome</vt:lpstr>
      <vt:lpstr>The Beginnings of Feudalism</vt:lpstr>
      <vt:lpstr>Feudalism</vt:lpstr>
    </vt:vector>
  </TitlesOfParts>
  <Company>Erlanger\Elsmere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Feudalism and the middle ages</dc:title>
  <dc:creator>bhaynes</dc:creator>
  <cp:lastModifiedBy>bhaynes</cp:lastModifiedBy>
  <cp:revision>2</cp:revision>
  <dcterms:created xsi:type="dcterms:W3CDTF">2010-08-20T11:17:08Z</dcterms:created>
  <dcterms:modified xsi:type="dcterms:W3CDTF">2010-08-20T11:36:31Z</dcterms:modified>
</cp:coreProperties>
</file>