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handoutMasterIdLst>
    <p:handoutMasterId r:id="rId1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2ED7235-2A33-4BB7-9557-024D97530A7B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07F732F-AA9F-4E4F-9D2D-2AA4E898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19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631C-3052-4492-ABB7-872911955E5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A071BA-8C90-41E2-842B-25637DD85B7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631C-3052-4492-ABB7-872911955E5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1BA-8C90-41E2-842B-25637DD85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631C-3052-4492-ABB7-872911955E5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1BA-8C90-41E2-842B-25637DD85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631C-3052-4492-ABB7-872911955E5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1BA-8C90-41E2-842B-25637DD85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631C-3052-4492-ABB7-872911955E5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1BA-8C90-41E2-842B-25637DD85B7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631C-3052-4492-ABB7-872911955E5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1BA-8C90-41E2-842B-25637DD85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631C-3052-4492-ABB7-872911955E5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1BA-8C90-41E2-842B-25637DD85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631C-3052-4492-ABB7-872911955E5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1BA-8C90-41E2-842B-25637DD85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631C-3052-4492-ABB7-872911955E5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1BA-8C90-41E2-842B-25637DD85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631C-3052-4492-ABB7-872911955E5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1BA-8C90-41E2-842B-25637DD85B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631C-3052-4492-ABB7-872911955E5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71BA-8C90-41E2-842B-25637DD85B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ED7631C-3052-4492-ABB7-872911955E55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1A071BA-8C90-41E2-842B-25637DD85B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Cultural traditions of classical India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Hinduism and Buddhism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228600"/>
            <a:ext cx="75438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6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Vedas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Original list of Hindu poems, hymns, prayers and rituals</a:t>
            </a:r>
          </a:p>
          <a:p>
            <a:pPr lvl="1"/>
            <a:r>
              <a:rPr lang="en-US" dirty="0" smtClean="0"/>
              <a:t>Compiled by Brahmins and transmitted orally</a:t>
            </a:r>
          </a:p>
          <a:p>
            <a:pPr lvl="1"/>
            <a:r>
              <a:rPr lang="en-US" dirty="0" smtClean="0"/>
              <a:t>Were not written down until 600 B.C.E. in Sanskrit</a:t>
            </a:r>
          </a:p>
          <a:p>
            <a:pPr lvl="1"/>
            <a:r>
              <a:rPr lang="en-US" dirty="0" smtClean="0"/>
              <a:t>Mostly, these provided a look into the ancient past of Indian Civilization</a:t>
            </a:r>
          </a:p>
          <a:p>
            <a:pPr lvl="2"/>
            <a:r>
              <a:rPr lang="en-US" dirty="0" smtClean="0"/>
              <a:t>Patriarchal society</a:t>
            </a:r>
          </a:p>
          <a:p>
            <a:pPr lvl="2"/>
            <a:r>
              <a:rPr lang="en-US" dirty="0" smtClean="0"/>
              <a:t>Brahmins’ role was to practice ritual sacrifices that gave them power and wealth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218602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9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Upanishads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Mystical and philosophical works that developed in response to dissatisfaction with Brahmins</a:t>
            </a:r>
          </a:p>
          <a:p>
            <a:r>
              <a:rPr lang="en-US" sz="1600" dirty="0" smtClean="0"/>
              <a:t>Composed between 800 and 400 B.C.E.</a:t>
            </a:r>
          </a:p>
          <a:p>
            <a:r>
              <a:rPr lang="en-US" sz="1600" dirty="0" smtClean="0"/>
              <a:t>Probed the inner meaning of Vedic (predecessor to Hinduism) sacrifices</a:t>
            </a:r>
          </a:p>
          <a:p>
            <a:r>
              <a:rPr lang="en-US" sz="1600" dirty="0" smtClean="0"/>
              <a:t>Main idea:  </a:t>
            </a:r>
            <a:r>
              <a:rPr lang="en-US" sz="1600" i="1" dirty="0" smtClean="0"/>
              <a:t>Brahman</a:t>
            </a:r>
            <a:r>
              <a:rPr lang="en-US" sz="1600" dirty="0" smtClean="0"/>
              <a:t> (the World Soul) is the ultimate reality</a:t>
            </a:r>
          </a:p>
          <a:p>
            <a:r>
              <a:rPr lang="en-US" sz="1600" dirty="0" smtClean="0"/>
              <a:t>Atman, the individual human soul, is a part of Brahman</a:t>
            </a:r>
          </a:p>
          <a:p>
            <a:r>
              <a:rPr lang="en-US" sz="1600" dirty="0" smtClean="0"/>
              <a:t>Goal was moksha union of atman with Brahman</a:t>
            </a:r>
          </a:p>
          <a:p>
            <a:r>
              <a:rPr lang="en-US" sz="1600" dirty="0" smtClean="0"/>
              <a:t>Achieving this took many lifetimes</a:t>
            </a:r>
          </a:p>
          <a:p>
            <a:r>
              <a:rPr lang="en-US" sz="1600" dirty="0" smtClean="0"/>
              <a:t>Samsara:  reincarnation or rebirth process</a:t>
            </a:r>
          </a:p>
          <a:p>
            <a:r>
              <a:rPr lang="en-US" sz="1600" dirty="0" smtClean="0"/>
              <a:t>Karma governs samsara</a:t>
            </a:r>
            <a:endParaRPr lang="en-US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3427"/>
            <a:ext cx="4038600" cy="319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3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 and Gender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Women were increasingly forbidden to learn Vedas and participate in public rituals</a:t>
            </a:r>
          </a:p>
          <a:p>
            <a:r>
              <a:rPr lang="en-US" dirty="0" smtClean="0"/>
              <a:t>Law of Manu defined women as beholden to men in every phase of life</a:t>
            </a:r>
          </a:p>
          <a:p>
            <a:r>
              <a:rPr lang="en-US" dirty="0" smtClean="0"/>
              <a:t>Sexual pleasure was a legitimate goal for men and women as detailed in the Kamasutra</a:t>
            </a:r>
          </a:p>
          <a:p>
            <a:r>
              <a:rPr lang="en-US" dirty="0" smtClean="0"/>
              <a:t>Many Hindu deities were female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7815"/>
            <a:ext cx="2895600" cy="435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0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Developed side by side with </a:t>
            </a:r>
            <a:r>
              <a:rPr lang="en-US" dirty="0" err="1" smtClean="0"/>
              <a:t>Hindusim</a:t>
            </a:r>
            <a:endParaRPr lang="en-US" dirty="0"/>
          </a:p>
          <a:p>
            <a:r>
              <a:rPr lang="en-US" dirty="0" smtClean="0"/>
              <a:t>Siddhartha </a:t>
            </a:r>
            <a:r>
              <a:rPr lang="en-US" dirty="0" err="1" smtClean="0"/>
              <a:t>Guatama</a:t>
            </a:r>
            <a:endParaRPr lang="en-US" dirty="0" smtClean="0"/>
          </a:p>
          <a:p>
            <a:pPr lvl="1"/>
            <a:r>
              <a:rPr lang="en-US" dirty="0" smtClean="0"/>
              <a:t>Conducted spiritual journey at age 35 that led to “enlightenment” under the Bodhi tree</a:t>
            </a:r>
          </a:p>
          <a:p>
            <a:pPr lvl="1"/>
            <a:r>
              <a:rPr lang="en-US" dirty="0" smtClean="0"/>
              <a:t>Followers saw him as the Buddha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535929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Buddhist teachings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Life is suffering</a:t>
            </a:r>
          </a:p>
          <a:p>
            <a:r>
              <a:rPr lang="en-US" dirty="0" smtClean="0"/>
              <a:t>Sorrow’s cause is craving for individual fulfillment, attachment to self</a:t>
            </a:r>
          </a:p>
          <a:p>
            <a:r>
              <a:rPr lang="en-US" dirty="0" smtClean="0"/>
              <a:t>Cure it with modest and moral life and meditation</a:t>
            </a:r>
          </a:p>
          <a:p>
            <a:r>
              <a:rPr lang="en-US" dirty="0" smtClean="0"/>
              <a:t>Goal is to achieve Nirvana (Enlightenment):  extinguishing of individual identity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286000"/>
            <a:ext cx="433559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5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 beliefs between Hinduism and Buddhism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Life on earth is an illusion</a:t>
            </a:r>
          </a:p>
          <a:p>
            <a:r>
              <a:rPr lang="en-US" dirty="0" smtClean="0"/>
              <a:t>Karma and rebirth</a:t>
            </a:r>
          </a:p>
          <a:p>
            <a:r>
              <a:rPr lang="en-US" dirty="0" smtClean="0"/>
              <a:t>Our duty is to overcome the demands of the ego</a:t>
            </a:r>
          </a:p>
          <a:p>
            <a:r>
              <a:rPr lang="en-US" dirty="0" smtClean="0"/>
              <a:t>Practice Meditation</a:t>
            </a:r>
          </a:p>
          <a:p>
            <a:r>
              <a:rPr lang="en-US" dirty="0" smtClean="0"/>
              <a:t>Hope for Release from cycle of rebirth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16953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4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Buddhism challenges Hinduism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Rejected Brahmins’ religious authority</a:t>
            </a:r>
          </a:p>
          <a:p>
            <a:r>
              <a:rPr lang="en-US" dirty="0" smtClean="0"/>
              <a:t>Individuals should take responsibility for their own spiritual development</a:t>
            </a:r>
          </a:p>
          <a:p>
            <a:r>
              <a:rPr lang="en-US" dirty="0" smtClean="0"/>
              <a:t>Challenged inequalities of Caste system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578062" cy="279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1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319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Apothecary</vt:lpstr>
      <vt:lpstr>Hinduism and Buddhism</vt:lpstr>
      <vt:lpstr>PowerPoint Presentation</vt:lpstr>
      <vt:lpstr>Vedas</vt:lpstr>
      <vt:lpstr>Upanishads </vt:lpstr>
      <vt:lpstr>Hinduism and Gender</vt:lpstr>
      <vt:lpstr>Buddhism </vt:lpstr>
      <vt:lpstr>Central Buddhist teachings</vt:lpstr>
      <vt:lpstr>Similar beliefs between Hinduism and Buddhism </vt:lpstr>
      <vt:lpstr>Buddhism challenges Hinduism</vt:lpstr>
    </vt:vector>
  </TitlesOfParts>
  <Company>Erlanger-Elsmere School District--Boooeeeey!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Hinduism and buddhism</dc:title>
  <dc:creator>Haynes, Brendhan--Erlanger</dc:creator>
  <cp:lastModifiedBy>Haynes, Brendhan--Erlanger</cp:lastModifiedBy>
  <cp:revision>7</cp:revision>
  <cp:lastPrinted>2015-10-20T13:46:22Z</cp:lastPrinted>
  <dcterms:created xsi:type="dcterms:W3CDTF">2015-10-20T11:33:48Z</dcterms:created>
  <dcterms:modified xsi:type="dcterms:W3CDTF">2015-10-20T14:50:50Z</dcterms:modified>
</cp:coreProperties>
</file>