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AAF4-336A-40F1-9128-5173A1FAD7A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624967-EB4A-4276-8ECE-A405247EFB7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AAF4-336A-40F1-9128-5173A1FAD7A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4967-EB4A-4276-8ECE-A405247E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AAF4-336A-40F1-9128-5173A1FAD7A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4967-EB4A-4276-8ECE-A405247E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AAF4-336A-40F1-9128-5173A1FAD7A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4967-EB4A-4276-8ECE-A405247E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AAF4-336A-40F1-9128-5173A1FAD7A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4967-EB4A-4276-8ECE-A405247EFB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AAF4-336A-40F1-9128-5173A1FAD7A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4967-EB4A-4276-8ECE-A405247E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AAF4-336A-40F1-9128-5173A1FAD7A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4967-EB4A-4276-8ECE-A405247E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AAF4-336A-40F1-9128-5173A1FAD7A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4967-EB4A-4276-8ECE-A405247E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AAF4-336A-40F1-9128-5173A1FAD7A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4967-EB4A-4276-8ECE-A405247EF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AAF4-336A-40F1-9128-5173A1FAD7A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4967-EB4A-4276-8ECE-A405247EFB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AAF4-336A-40F1-9128-5173A1FAD7A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24967-EB4A-4276-8ECE-A405247EFB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EE4AAF4-336A-40F1-9128-5173A1FAD7A6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624967-EB4A-4276-8ECE-A405247EFB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Persians and Greeks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Empires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0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empire?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Put simply, an empire is a political system with coercive power.</a:t>
            </a:r>
          </a:p>
          <a:p>
            <a:pPr lvl="1"/>
            <a:r>
              <a:rPr lang="en-US" dirty="0" smtClean="0"/>
              <a:t>Conquer other states</a:t>
            </a:r>
          </a:p>
          <a:p>
            <a:pPr lvl="1"/>
            <a:r>
              <a:rPr lang="en-US" dirty="0" smtClean="0"/>
              <a:t>Use their resources (land, people, minerals)</a:t>
            </a:r>
          </a:p>
          <a:p>
            <a:pPr lvl="1"/>
            <a:r>
              <a:rPr lang="en-US" dirty="0" smtClean="0"/>
              <a:t>Usually include multiple groups of people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408238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12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wave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Second Wave Civilizations</a:t>
            </a:r>
          </a:p>
          <a:p>
            <a:pPr lvl="1"/>
            <a:r>
              <a:rPr lang="en-US" dirty="0" smtClean="0"/>
              <a:t>Term used to describe civilizations formed from 500 B.C.E.-500 C.E.</a:t>
            </a:r>
          </a:p>
          <a:p>
            <a:pPr lvl="1"/>
            <a:r>
              <a:rPr lang="en-US" dirty="0" smtClean="0"/>
              <a:t>Includes multiple large empires that did not normally encounter each other directly with one notable exception, Greece and Persia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5276822" cy="277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55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Persian empire was the largest and most impressive empire in 500 B.C.E.</a:t>
            </a:r>
          </a:p>
          <a:p>
            <a:pPr lvl="1"/>
            <a:r>
              <a:rPr lang="en-US" dirty="0" smtClean="0"/>
              <a:t>Persians were Indo-Europeans that began with a homeland on the Iranian plateau</a:t>
            </a:r>
          </a:p>
          <a:p>
            <a:pPr lvl="1"/>
            <a:r>
              <a:rPr lang="en-US" dirty="0" smtClean="0"/>
              <a:t>Imperial system was crafted after attempts prior to this era in Mesopotamia</a:t>
            </a:r>
          </a:p>
          <a:p>
            <a:pPr lvl="1"/>
            <a:r>
              <a:rPr lang="en-US" dirty="0" smtClean="0"/>
              <a:t>Cyrus (557-530) and Darius (522-486) both expanded empires that expanded from Egypt to India</a:t>
            </a:r>
          </a:p>
          <a:p>
            <a:pPr lvl="1"/>
            <a:r>
              <a:rPr lang="en-US" dirty="0" smtClean="0"/>
              <a:t>Very large empire with population between 35-50 million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599263" cy="33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46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Persian Empire:  Cult of Kingship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Rule was said to be determined b the god </a:t>
            </a:r>
            <a:r>
              <a:rPr lang="en-US" dirty="0" err="1" smtClean="0"/>
              <a:t>Ahura</a:t>
            </a:r>
            <a:r>
              <a:rPr lang="en-US" dirty="0" smtClean="0"/>
              <a:t> Mazda</a:t>
            </a:r>
          </a:p>
          <a:p>
            <a:pPr lvl="1"/>
            <a:r>
              <a:rPr lang="en-US" dirty="0" smtClean="0"/>
              <a:t>Absolute Monarchy</a:t>
            </a:r>
          </a:p>
          <a:p>
            <a:pPr lvl="1"/>
            <a:r>
              <a:rPr lang="en-US" dirty="0" smtClean="0"/>
              <a:t>Ruled through coercion and was more than willing to crush rebellious regions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3413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30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Persian Empire:  Maintaining the 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 any empire, maintenance can be a problem, but Persia did have some success</a:t>
            </a:r>
          </a:p>
          <a:p>
            <a:pPr lvl="1"/>
            <a:r>
              <a:rPr lang="en-US" dirty="0" smtClean="0"/>
              <a:t>Government administration was efficient and effective</a:t>
            </a:r>
          </a:p>
          <a:p>
            <a:pPr lvl="1"/>
            <a:r>
              <a:rPr lang="en-US" dirty="0" smtClean="0"/>
              <a:t>Maintained respect/tolerance of non-Persian cultural traditions</a:t>
            </a:r>
          </a:p>
          <a:p>
            <a:pPr lvl="1"/>
            <a:r>
              <a:rPr lang="en-US" dirty="0" smtClean="0"/>
              <a:t>Standardized coinage</a:t>
            </a:r>
          </a:p>
          <a:p>
            <a:pPr lvl="1"/>
            <a:r>
              <a:rPr lang="en-US" dirty="0" smtClean="0"/>
              <a:t>Encouragement of communication and commerce</a:t>
            </a:r>
          </a:p>
          <a:p>
            <a:pPr lvl="1"/>
            <a:r>
              <a:rPr lang="en-US" dirty="0" smtClean="0"/>
              <a:t>Elaborate and effective irrigation system allowed thriving to farm in Middle East and beyond.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" y="2355850"/>
            <a:ext cx="28479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54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 Empire:  Basic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Classical Greece emerged around 750 B.C.E.</a:t>
            </a:r>
          </a:p>
          <a:p>
            <a:r>
              <a:rPr lang="en-US" sz="1600" dirty="0" smtClean="0"/>
              <a:t>Flourished for about 400 years</a:t>
            </a:r>
          </a:p>
          <a:p>
            <a:r>
              <a:rPr lang="en-US" sz="1600" dirty="0" smtClean="0"/>
              <a:t>Characteristics of Greek Empire</a:t>
            </a:r>
          </a:p>
          <a:p>
            <a:pPr lvl="1"/>
            <a:r>
              <a:rPr lang="en-US" sz="1600" dirty="0" smtClean="0"/>
              <a:t>Population of Greece and the Aegean basin was 2-3 million people</a:t>
            </a:r>
          </a:p>
          <a:p>
            <a:pPr lvl="1"/>
            <a:r>
              <a:rPr lang="en-US" sz="1600" dirty="0" smtClean="0"/>
              <a:t>Geography of mountains, valleys and islands encouraged the development of hundreds of city-states</a:t>
            </a:r>
          </a:p>
          <a:p>
            <a:pPr lvl="1"/>
            <a:r>
              <a:rPr lang="en-US" sz="1600" dirty="0" smtClean="0"/>
              <a:t>Shared a common language and common gods</a:t>
            </a:r>
          </a:p>
          <a:p>
            <a:pPr lvl="1"/>
            <a:r>
              <a:rPr lang="en-US" sz="1600" dirty="0" smtClean="0"/>
              <a:t>Between 750-500 BCE Greece began to colonize around the Mediterranean basin and Black Sea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5173303" cy="293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79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Greek Empire:  Government and society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separates Greece from other empires is the participation of more people in political life of city-states</a:t>
            </a:r>
          </a:p>
          <a:p>
            <a:pPr lvl="1"/>
            <a:r>
              <a:rPr lang="en-US" dirty="0" smtClean="0"/>
              <a:t>Equality of all citizens under the law</a:t>
            </a:r>
          </a:p>
          <a:p>
            <a:pPr lvl="1"/>
            <a:r>
              <a:rPr lang="en-US" dirty="0" smtClean="0"/>
              <a:t>Citizenship would vary depending on city-state and time</a:t>
            </a:r>
          </a:p>
          <a:p>
            <a:pPr lvl="1"/>
            <a:r>
              <a:rPr lang="en-US" dirty="0" smtClean="0"/>
              <a:t>Tyrants (dictators) would arise and were often supported by the poorer classes against the rich</a:t>
            </a:r>
          </a:p>
          <a:p>
            <a:pPr lvl="1"/>
            <a:r>
              <a:rPr lang="en-US" dirty="0" smtClean="0"/>
              <a:t>Sparta:  gave power to a Council of Elders</a:t>
            </a:r>
          </a:p>
          <a:p>
            <a:pPr lvl="1"/>
            <a:r>
              <a:rPr lang="en-US" dirty="0" smtClean="0"/>
              <a:t>Athens:  birthplace of democracy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408238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791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108</TotalTime>
  <Words>372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Introduction to Empires</vt:lpstr>
      <vt:lpstr>What is an empire?</vt:lpstr>
      <vt:lpstr>Second wave civilizations</vt:lpstr>
      <vt:lpstr>Persian Empire</vt:lpstr>
      <vt:lpstr>Persian Empire:  Cult of Kingship</vt:lpstr>
      <vt:lpstr>Persian Empire:  Maintaining the Empire</vt:lpstr>
      <vt:lpstr>The Greek Empire:  Basic Info</vt:lpstr>
      <vt:lpstr>Greek Empire:  Government and society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Empires</dc:title>
  <dc:creator>Haynes, Brendhan--Erlanger</dc:creator>
  <cp:lastModifiedBy>Haynes, Brendhan--Erlanger</cp:lastModifiedBy>
  <cp:revision>6</cp:revision>
  <dcterms:created xsi:type="dcterms:W3CDTF">2015-09-17T11:37:01Z</dcterms:created>
  <dcterms:modified xsi:type="dcterms:W3CDTF">2015-09-17T13:25:37Z</dcterms:modified>
</cp:coreProperties>
</file>