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48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2CF5-2783-4116-AC8F-E5825BB1BDF2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EDBC-8397-4D29-B8DB-EF9CB127143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2CF5-2783-4116-AC8F-E5825BB1BDF2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EDBC-8397-4D29-B8DB-EF9CB12714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2CF5-2783-4116-AC8F-E5825BB1BDF2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EDBC-8397-4D29-B8DB-EF9CB12714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2CF5-2783-4116-AC8F-E5825BB1BDF2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EDBC-8397-4D29-B8DB-EF9CB12714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2CF5-2783-4116-AC8F-E5825BB1BDF2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EDBC-8397-4D29-B8DB-EF9CB127143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2CF5-2783-4116-AC8F-E5825BB1BDF2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EDBC-8397-4D29-B8DB-EF9CB12714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2CF5-2783-4116-AC8F-E5825BB1BDF2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EDBC-8397-4D29-B8DB-EF9CB12714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2CF5-2783-4116-AC8F-E5825BB1BDF2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DCEDBC-8397-4D29-B8DB-EF9CB127143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2CF5-2783-4116-AC8F-E5825BB1BDF2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EDBC-8397-4D29-B8DB-EF9CB12714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2CF5-2783-4116-AC8F-E5825BB1BDF2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FDCEDBC-8397-4D29-B8DB-EF9CB12714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1362CF5-2783-4116-AC8F-E5825BB1BDF2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EDBC-8397-4D29-B8DB-EF9CB12714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1362CF5-2783-4116-AC8F-E5825BB1BDF2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FDCEDBC-8397-4D29-B8DB-EF9CB127143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Paris peace conference and the treaty of </a:t>
            </a:r>
            <a:r>
              <a:rPr lang="en-US" dirty="0" err="1" smtClean="0"/>
              <a:t>versailles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Paris Peace Conference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Leaders of the Allied Powers met to discuss the fate of the Central Powers and their colonies.</a:t>
            </a:r>
          </a:p>
          <a:p>
            <a:pPr lvl="1"/>
            <a:r>
              <a:rPr lang="en-US" dirty="0" smtClean="0"/>
              <a:t>Neither the Central Powers nor Russian leaders were invited.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7" name="Content Placeholder 6" descr="ppc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67200" y="1905000"/>
            <a:ext cx="4419600" cy="3429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Big Three and Their Goals</a:t>
            </a:r>
            <a:endParaRPr lang="en-US" dirty="0"/>
          </a:p>
        </p:txBody>
      </p:sp>
      <p:pic>
        <p:nvPicPr>
          <p:cNvPr id="5" name="Content Placeholder 4" descr="Three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8600" y="2286000"/>
            <a:ext cx="4193814" cy="266164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Major leaders from the Allied countries were known as the Big Three, and each had different goals</a:t>
            </a:r>
          </a:p>
          <a:p>
            <a:pPr lvl="1"/>
            <a:r>
              <a:rPr lang="en-US" dirty="0" smtClean="0"/>
              <a:t>David Lloyd George, Britain,  wanted to improve Britain’s economy with funding from Central Powers</a:t>
            </a:r>
          </a:p>
          <a:p>
            <a:pPr lvl="1"/>
            <a:r>
              <a:rPr lang="en-US" dirty="0" smtClean="0"/>
              <a:t>Georges Clemenceau, France, wanted to weaken Germany to the point that is would never again be a threat to France.</a:t>
            </a:r>
          </a:p>
          <a:p>
            <a:pPr lvl="1"/>
            <a:r>
              <a:rPr lang="en-US" dirty="0" err="1" smtClean="0"/>
              <a:t>Vittorio</a:t>
            </a:r>
            <a:r>
              <a:rPr lang="en-US" dirty="0" smtClean="0"/>
              <a:t> Orlando, Italy, wanted the southern lands of Austria Hungary promised them via a secret treaty.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Treaty of Versailles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June, 1919, the allies ordered representatives of the new German Weimar Republic to sign the Treaty of Versailles.</a:t>
            </a:r>
          </a:p>
          <a:p>
            <a:pPr lvl="1"/>
            <a:r>
              <a:rPr lang="en-US" dirty="0" smtClean="0"/>
              <a:t>Stated Germany was to assume full responsibility for the war</a:t>
            </a:r>
          </a:p>
          <a:p>
            <a:pPr lvl="1"/>
            <a:r>
              <a:rPr lang="en-US" b="1" u="sng" dirty="0" smtClean="0"/>
              <a:t>Reparations</a:t>
            </a:r>
            <a:r>
              <a:rPr lang="en-US" dirty="0" smtClean="0"/>
              <a:t>:  Germany would have to pay the Allied powers for damage (averaged out to nearly $2.7 trillion dollars today)</a:t>
            </a:r>
          </a:p>
          <a:p>
            <a:pPr lvl="1"/>
            <a:r>
              <a:rPr lang="en-US" dirty="0" smtClean="0"/>
              <a:t>Germany’s military was limited in size.</a:t>
            </a:r>
          </a:p>
          <a:p>
            <a:pPr lvl="1"/>
            <a:r>
              <a:rPr lang="en-US" dirty="0" smtClean="0"/>
              <a:t>Alsace-Loraine was returned to France</a:t>
            </a:r>
            <a:endParaRPr lang="en-US" dirty="0"/>
          </a:p>
        </p:txBody>
      </p:sp>
      <p:pic>
        <p:nvPicPr>
          <p:cNvPr id="5" name="Content Placeholder 4" descr="versaille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67200" y="1295400"/>
            <a:ext cx="4648200" cy="4724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Nations Formed</a:t>
            </a:r>
            <a:endParaRPr lang="en-US" dirty="0"/>
          </a:p>
        </p:txBody>
      </p:sp>
      <p:pic>
        <p:nvPicPr>
          <p:cNvPr id="5" name="Content Placeholder 4" descr="1920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1752600"/>
            <a:ext cx="4236508" cy="38100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Poland became an independent state after nearly 100 years of foreign rule</a:t>
            </a:r>
          </a:p>
          <a:p>
            <a:r>
              <a:rPr lang="en-US" dirty="0" smtClean="0"/>
              <a:t>Latvia, Lithuania and Estonia get independence</a:t>
            </a:r>
          </a:p>
          <a:p>
            <a:r>
              <a:rPr lang="en-US" dirty="0" smtClean="0"/>
              <a:t>Czechoslovakia is formed</a:t>
            </a:r>
          </a:p>
          <a:p>
            <a:r>
              <a:rPr lang="en-US" dirty="0" smtClean="0"/>
              <a:t>Austria and Hungary become independent nations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50</TotalTime>
  <Words>221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Technic</vt:lpstr>
      <vt:lpstr>Paris peace conference and the treaty of versailles</vt:lpstr>
      <vt:lpstr>Paris Peace Conference</vt:lpstr>
      <vt:lpstr>The Big Three and Their Goals</vt:lpstr>
      <vt:lpstr>Treaty of Versailles</vt:lpstr>
      <vt:lpstr>New Nations Formed</vt:lpstr>
    </vt:vector>
  </TitlesOfParts>
  <Company>Erlanger\Elsmere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Paris peace conference and the treaty of versailles</dc:title>
  <dc:creator>bhaynes</dc:creator>
  <cp:lastModifiedBy>bhaynes</cp:lastModifiedBy>
  <cp:revision>4</cp:revision>
  <dcterms:created xsi:type="dcterms:W3CDTF">2010-03-04T12:18:13Z</dcterms:created>
  <dcterms:modified xsi:type="dcterms:W3CDTF">2010-03-04T13:08:56Z</dcterms:modified>
</cp:coreProperties>
</file>