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27FE1B-A6EA-4096-A561-1A18D15B196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13F8AA0-2E9C-43B8-83C9-9E83F7EC769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Sand Roads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Exchange Across the Sahara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4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West African Trade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Trans-African trade was based on environmental variation.</a:t>
            </a:r>
          </a:p>
          <a:p>
            <a:pPr lvl="1"/>
            <a:r>
              <a:rPr lang="en-US" dirty="0" smtClean="0"/>
              <a:t>North Africa manufactured goods</a:t>
            </a:r>
          </a:p>
          <a:p>
            <a:pPr lvl="1"/>
            <a:r>
              <a:rPr lang="en-US" dirty="0" smtClean="0"/>
              <a:t>Sahara had copper and salt deposits; dates</a:t>
            </a:r>
          </a:p>
          <a:p>
            <a:pPr lvl="1"/>
            <a:r>
              <a:rPr lang="en-US" dirty="0" smtClean="0"/>
              <a:t>Agricultural people further south grew crops, produced textiles, mined gold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933898" cy="48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6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Trading in West 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30480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Earliest trade in the region was among agricultural peoples in the Sudan</a:t>
            </a:r>
          </a:p>
          <a:p>
            <a:pPr lvl="1"/>
            <a:r>
              <a:rPr lang="en-US" dirty="0" smtClean="0"/>
              <a:t>Emergence of urban clusters in the early centuries C.E.</a:t>
            </a:r>
          </a:p>
          <a:p>
            <a:pPr lvl="1"/>
            <a:r>
              <a:rPr lang="en-US" dirty="0" smtClean="0"/>
              <a:t>Most famous was </a:t>
            </a:r>
            <a:r>
              <a:rPr lang="en-US" dirty="0" err="1" smtClean="0"/>
              <a:t>Jenne-jeno</a:t>
            </a:r>
            <a:r>
              <a:rPr lang="en-US" dirty="0" smtClean="0"/>
              <a:t> (a Niger Valley Civilization)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5439435" cy="40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4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Camels Increase Trade in 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Introduction of the camel in early centuries C.E. was a turning point</a:t>
            </a:r>
          </a:p>
          <a:p>
            <a:pPr lvl="1"/>
            <a:r>
              <a:rPr lang="en-US" dirty="0" smtClean="0"/>
              <a:t>Camels can go 10 days without water</a:t>
            </a:r>
          </a:p>
          <a:p>
            <a:pPr lvl="1"/>
            <a:r>
              <a:rPr lang="en-US" dirty="0" smtClean="0"/>
              <a:t>Made it possible to cross the Sahara </a:t>
            </a:r>
          </a:p>
          <a:p>
            <a:pPr lvl="1"/>
            <a:r>
              <a:rPr lang="en-US" dirty="0" smtClean="0"/>
              <a:t>Regular trans-Saharan trade by 300-400 C.E.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25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99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Sahara as an International Trade Route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Merchants especially wanted gold from West Africa as well as ivory, kola nuts, slaves.</a:t>
            </a:r>
          </a:p>
          <a:p>
            <a:r>
              <a:rPr lang="en-US" dirty="0" smtClean="0"/>
              <a:t>Huge caravans (as many as 5,000) camels traveled the desert for over 1,000 years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35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Trade encouraged new and larger political structures</a:t>
            </a:r>
          </a:p>
          <a:p>
            <a:pPr lvl="1"/>
            <a:r>
              <a:rPr lang="en-US" dirty="0" smtClean="0"/>
              <a:t>A series of states in western and central Sudan are created between 500 and 1600 C.E.</a:t>
            </a:r>
          </a:p>
          <a:p>
            <a:pPr lvl="2"/>
            <a:r>
              <a:rPr lang="en-US" dirty="0" smtClean="0"/>
              <a:t>Ghana, Mali, Songhay, </a:t>
            </a:r>
            <a:r>
              <a:rPr lang="en-US" dirty="0" err="1" smtClean="0"/>
              <a:t>Kanem</a:t>
            </a:r>
            <a:r>
              <a:rPr lang="en-US" dirty="0" smtClean="0"/>
              <a:t> and Hausa city-states</a:t>
            </a:r>
          </a:p>
          <a:p>
            <a:pPr lvl="2"/>
            <a:r>
              <a:rPr lang="en-US" dirty="0" smtClean="0"/>
              <a:t>All were monarchies with elaborate court life and military forces</a:t>
            </a:r>
          </a:p>
          <a:p>
            <a:pPr lvl="2"/>
            <a:r>
              <a:rPr lang="en-US" dirty="0" smtClean="0"/>
              <a:t>All had a reputation for wealth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82" y="1905000"/>
            <a:ext cx="4840691" cy="30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Slavery was present in West Africa</a:t>
            </a:r>
          </a:p>
          <a:p>
            <a:pPr lvl="1"/>
            <a:r>
              <a:rPr lang="en-US" dirty="0" smtClean="0"/>
              <a:t>At first, most slaves were women</a:t>
            </a:r>
          </a:p>
          <a:p>
            <a:pPr lvl="1"/>
            <a:r>
              <a:rPr lang="en-US" dirty="0" smtClean="0"/>
              <a:t>With development of civilization, male slaves were sued as officials, porters, craftsmen, miners, agricultural laborers</a:t>
            </a:r>
          </a:p>
          <a:p>
            <a:pPr lvl="1"/>
            <a:r>
              <a:rPr lang="en-US" dirty="0" smtClean="0"/>
              <a:t>Most slaves came from societies raided farther south</a:t>
            </a:r>
          </a:p>
          <a:p>
            <a:pPr lvl="1"/>
            <a:r>
              <a:rPr lang="en-US" dirty="0" smtClean="0"/>
              <a:t>Around 5,500 slaves a year came across the Sahara between 1100 and 1400 C.E.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649259" cy="3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7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 of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45920"/>
            <a:ext cx="3200400" cy="3916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Substantial urban/commercial centers form; </a:t>
            </a:r>
            <a:r>
              <a:rPr lang="en-US" dirty="0" err="1" smtClean="0"/>
              <a:t>Jenne</a:t>
            </a:r>
            <a:r>
              <a:rPr lang="en-US" dirty="0" smtClean="0"/>
              <a:t>, Timbuktu</a:t>
            </a:r>
          </a:p>
          <a:p>
            <a:pPr lvl="1"/>
            <a:r>
              <a:rPr lang="en-US" dirty="0" smtClean="0"/>
              <a:t>Some become manufacturing centers</a:t>
            </a:r>
          </a:p>
          <a:p>
            <a:pPr lvl="1"/>
            <a:r>
              <a:rPr lang="en-US" dirty="0" smtClean="0"/>
              <a:t>Islam was established in towns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50649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25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108</TotalTime>
  <Words>291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Sand Roads</vt:lpstr>
      <vt:lpstr>Roots of West African Trade</vt:lpstr>
      <vt:lpstr>Early Trading in West Africa</vt:lpstr>
      <vt:lpstr>Camels Increase Trade in West Africa</vt:lpstr>
      <vt:lpstr>The Sahara as an International Trade Route</vt:lpstr>
      <vt:lpstr>Impact on Politics</vt:lpstr>
      <vt:lpstr>Slavery</vt:lpstr>
      <vt:lpstr>Social Impact of trade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 Roads</dc:title>
  <dc:creator>Haynes, Brendhan--Erlanger</dc:creator>
  <cp:lastModifiedBy>Haynes, Brendhan--Erlanger</cp:lastModifiedBy>
  <cp:revision>4</cp:revision>
  <dcterms:created xsi:type="dcterms:W3CDTF">2015-12-03T12:48:13Z</dcterms:created>
  <dcterms:modified xsi:type="dcterms:W3CDTF">2015-12-03T14:36:13Z</dcterms:modified>
</cp:coreProperties>
</file>