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 Roads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Exchange Across the Indian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Eurasian Sea Trade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Mediterranean Sea was an avenue for commerce from the time of the Phoenicians</a:t>
            </a:r>
          </a:p>
          <a:p>
            <a:pPr lvl="1"/>
            <a:r>
              <a:rPr lang="en-US" dirty="0" smtClean="0"/>
              <a:t>Venice was a center of commerce by 1000 C.E.</a:t>
            </a:r>
          </a:p>
          <a:p>
            <a:pPr lvl="1"/>
            <a:r>
              <a:rPr lang="en-US" dirty="0" smtClean="0"/>
              <a:t>Controlled Trade of Imports from Asia</a:t>
            </a:r>
          </a:p>
          <a:p>
            <a:pPr lvl="1"/>
            <a:r>
              <a:rPr lang="en-US" dirty="0" smtClean="0"/>
              <a:t>Linked Europe to what would become a much greater trade network of the Indian Ocean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67" y="603797"/>
            <a:ext cx="6034488" cy="39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67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trade on Indian Ocean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Indian Ocean network was the world’s most important until after 1500</a:t>
            </a:r>
          </a:p>
          <a:p>
            <a:pPr lvl="1"/>
            <a:r>
              <a:rPr lang="en-US" dirty="0" smtClean="0"/>
              <a:t>Trade grew from environmental and cultural diversity among 3 continents</a:t>
            </a:r>
          </a:p>
          <a:p>
            <a:pPr lvl="1"/>
            <a:r>
              <a:rPr lang="en-US" dirty="0" smtClean="0"/>
              <a:t>Transportation was cheaper by sea than land</a:t>
            </a:r>
          </a:p>
          <a:p>
            <a:pPr lvl="1"/>
            <a:r>
              <a:rPr lang="en-US" dirty="0" smtClean="0"/>
              <a:t>Made transportation of bulk goods possible (textiles, pepper, timber, rice, sugar, wheat)</a:t>
            </a:r>
          </a:p>
          <a:p>
            <a:pPr lvl="1"/>
            <a:r>
              <a:rPr lang="en-US" dirty="0" smtClean="0"/>
              <a:t>Commerce was possible thanks to alternating winds currents</a:t>
            </a:r>
          </a:p>
          <a:p>
            <a:pPr lvl="1"/>
            <a:r>
              <a:rPr lang="en-US" dirty="0" smtClean="0"/>
              <a:t>Commerce was often between towns and not states/governments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160874"/>
            <a:ext cx="5248555" cy="425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8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Indian Ocean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Started in the age of the First Civilizations</a:t>
            </a:r>
          </a:p>
          <a:p>
            <a:pPr lvl="1"/>
            <a:r>
              <a:rPr lang="en-US" dirty="0" smtClean="0"/>
              <a:t>Indus Valley writing may have been stimulated by cuneiform</a:t>
            </a:r>
          </a:p>
          <a:p>
            <a:pPr lvl="1"/>
            <a:r>
              <a:rPr lang="en-US" dirty="0" smtClean="0"/>
              <a:t>Ancient Egyptians and Phoenicians traded down the Red Sea</a:t>
            </a:r>
          </a:p>
          <a:p>
            <a:pPr lvl="1"/>
            <a:r>
              <a:rPr lang="en-US" dirty="0" smtClean="0"/>
              <a:t>Malay sailors reached Madagascar in the first millennium BCE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11" y="-162982"/>
            <a:ext cx="6433511" cy="482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80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Trade on the Indian Ocean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Tempo of commerce increased in early centuries C.E. with greater understanding of seasonal monsoons</a:t>
            </a:r>
          </a:p>
          <a:p>
            <a:pPr lvl="1"/>
            <a:r>
              <a:rPr lang="en-US" dirty="0" smtClean="0"/>
              <a:t>Merchants from Roman Empire settled in Southern India and East African coast</a:t>
            </a:r>
          </a:p>
          <a:p>
            <a:pPr lvl="1"/>
            <a:r>
              <a:rPr lang="en-US" dirty="0" smtClean="0"/>
              <a:t>Growing trade in eastern Indian Ocean and South China Sea</a:t>
            </a:r>
          </a:p>
          <a:p>
            <a:pPr lvl="1"/>
            <a:r>
              <a:rPr lang="en-US" dirty="0" smtClean="0"/>
              <a:t>Center of all of the trade was India</a:t>
            </a:r>
          </a:p>
          <a:p>
            <a:pPr lvl="1"/>
            <a:r>
              <a:rPr lang="en-US" dirty="0" smtClean="0"/>
              <a:t>Economic and political revival of China</a:t>
            </a:r>
          </a:p>
          <a:p>
            <a:pPr lvl="1"/>
            <a:r>
              <a:rPr lang="en-US" dirty="0" smtClean="0"/>
              <a:t>Rise of Islam in </a:t>
            </a:r>
            <a:r>
              <a:rPr lang="en-US" smtClean="0"/>
              <a:t>seventh century C.E.</a:t>
            </a:r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408"/>
            <a:ext cx="5600966" cy="36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68859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</TotalTime>
  <Words>230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Slice</vt:lpstr>
      <vt:lpstr>Sea Roads</vt:lpstr>
      <vt:lpstr>Beginnings of Eurasian Sea Trade</vt:lpstr>
      <vt:lpstr>Significant trade on Indian Ocean</vt:lpstr>
      <vt:lpstr>Origins of the Indian Ocean trade</vt:lpstr>
      <vt:lpstr>Growing Trade on the Indian Ocean</vt:lpstr>
    </vt:vector>
  </TitlesOfParts>
  <Company>Erlanger Elsmere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Roads</dc:title>
  <dc:creator>Haynes, Brendhan--Erlanger</dc:creator>
  <cp:lastModifiedBy>Haynes, Brendhan--Erlanger</cp:lastModifiedBy>
  <cp:revision>4</cp:revision>
  <dcterms:created xsi:type="dcterms:W3CDTF">2015-12-04T14:43:20Z</dcterms:created>
  <dcterms:modified xsi:type="dcterms:W3CDTF">2015-12-04T15:30:12Z</dcterms:modified>
</cp:coreProperties>
</file>