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E91D5A-3505-474C-9A9B-91AD14169997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B226B9-4069-452B-A8C7-2409D969F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Communist Totalitarian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Stalin and the Soviet Union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Stalin’s 5 Year Plans</a:t>
            </a:r>
            <a:endParaRPr lang="en-US" dirty="0"/>
          </a:p>
        </p:txBody>
      </p:sp>
      <p:pic>
        <p:nvPicPr>
          <p:cNvPr id="7" name="Content Placeholder 6" descr="1578784571_9e4fda8cf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28800"/>
            <a:ext cx="4218342" cy="352465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Stalin claimed that Russia had suffered due to its economy being “backwards,” focusing on agriculture and not industry.</a:t>
            </a:r>
          </a:p>
          <a:p>
            <a:r>
              <a:rPr lang="en-US" dirty="0" smtClean="0"/>
              <a:t>Once taking power, he implemented his 5 Year Plans.</a:t>
            </a:r>
          </a:p>
          <a:p>
            <a:pPr lvl="1"/>
            <a:r>
              <a:rPr lang="en-US" dirty="0" smtClean="0"/>
              <a:t>Intended to force building of heavy industry</a:t>
            </a:r>
          </a:p>
          <a:p>
            <a:pPr lvl="1"/>
            <a:r>
              <a:rPr lang="en-US" dirty="0" smtClean="0"/>
              <a:t>Government owned all businesses and distributed resources.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Results of the 5 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 Year Plans set high production quotas</a:t>
            </a:r>
          </a:p>
          <a:p>
            <a:pPr lvl="1"/>
            <a:r>
              <a:rPr lang="en-US" dirty="0" smtClean="0"/>
              <a:t>Factories/Managers that met those quotas were rewarded, those that did not were punished or imprisoned.</a:t>
            </a:r>
          </a:p>
          <a:p>
            <a:pPr lvl="1"/>
            <a:r>
              <a:rPr lang="en-US" dirty="0" smtClean="0"/>
              <a:t>Factories produced in large numbers; mining expanded, increased steel production, built railroads.</a:t>
            </a:r>
          </a:p>
        </p:txBody>
      </p:sp>
      <p:pic>
        <p:nvPicPr>
          <p:cNvPr id="5" name="Content Placeholder 4" descr="stal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1" y="2057400"/>
            <a:ext cx="4228586" cy="34232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Results of 5 Year Plans</a:t>
            </a:r>
            <a:endParaRPr lang="en-US" dirty="0"/>
          </a:p>
        </p:txBody>
      </p:sp>
      <p:pic>
        <p:nvPicPr>
          <p:cNvPr id="5" name="Content Placeholder 4" descr="soviet_propagand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2819" y="1524000"/>
            <a:ext cx="304800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Simply trying to meet quotas, many managers produced large quantities of low quality goods.</a:t>
            </a:r>
          </a:p>
          <a:p>
            <a:pPr lvl="1"/>
            <a:r>
              <a:rPr lang="en-US" dirty="0" smtClean="0"/>
              <a:t>Central Planning, the government deciding on quantities to be produced led to shortages in some areas and surpluses in others.</a:t>
            </a:r>
          </a:p>
          <a:p>
            <a:pPr lvl="1"/>
            <a:r>
              <a:rPr lang="en-US" dirty="0" smtClean="0"/>
              <a:t>Workers’ wages were low and they were forbidden by the government to strike.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Collectives</a:t>
            </a:r>
            <a:endParaRPr lang="en-US" dirty="0"/>
          </a:p>
        </p:txBody>
      </p:sp>
      <p:pic>
        <p:nvPicPr>
          <p:cNvPr id="5" name="Content Placeholder 4" descr="StalinEnforc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0" y="2057400"/>
            <a:ext cx="3669771" cy="27813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Under Lenin’s New Economic Policy, farmers were allowed to keep some of their own land and farm for profit; this changed under Stalin.</a:t>
            </a:r>
          </a:p>
          <a:p>
            <a:pPr lvl="1"/>
            <a:r>
              <a:rPr lang="en-US" dirty="0" smtClean="0"/>
              <a:t>Wanted all farmers to farm on state land or collectives.</a:t>
            </a:r>
          </a:p>
          <a:p>
            <a:pPr lvl="1"/>
            <a:r>
              <a:rPr lang="en-US" dirty="0" smtClean="0"/>
              <a:t>Used to farming their own land, some protested this by burning crops, killing livestock considered property of the state.</a:t>
            </a:r>
          </a:p>
          <a:p>
            <a:pPr lvl="1"/>
            <a:r>
              <a:rPr lang="en-US" dirty="0" smtClean="0"/>
              <a:t>Lenin referred to them as Kulaks, wealthy farmers.</a:t>
            </a:r>
          </a:p>
          <a:p>
            <a:pPr lvl="1"/>
            <a:r>
              <a:rPr lang="en-US" dirty="0" smtClean="0"/>
              <a:t>He had them sent to labor camps or executed.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 Puts Down Resistance</a:t>
            </a:r>
            <a:endParaRPr lang="en-US" dirty="0"/>
          </a:p>
        </p:txBody>
      </p:sp>
      <p:pic>
        <p:nvPicPr>
          <p:cNvPr id="5" name="Content Placeholder 4" descr="Terror Famin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676400"/>
            <a:ext cx="4163219" cy="41632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Angered by Stalin’s policies on farms, peasants began to protest.</a:t>
            </a:r>
          </a:p>
          <a:p>
            <a:pPr lvl="1"/>
            <a:r>
              <a:rPr lang="en-US" dirty="0" smtClean="0"/>
              <a:t>Began to grow just enough to feed themselves.</a:t>
            </a:r>
          </a:p>
          <a:p>
            <a:r>
              <a:rPr lang="en-US" dirty="0" smtClean="0"/>
              <a:t>Stalin’s Response</a:t>
            </a:r>
          </a:p>
          <a:p>
            <a:pPr lvl="1"/>
            <a:r>
              <a:rPr lang="en-US" dirty="0" smtClean="0"/>
              <a:t>The government purposely seized all of their grain to meet industrial goals.</a:t>
            </a:r>
          </a:p>
          <a:p>
            <a:pPr lvl="1"/>
            <a:r>
              <a:rPr lang="en-US" dirty="0" smtClean="0"/>
              <a:t>Left to starve with noting</a:t>
            </a:r>
          </a:p>
          <a:p>
            <a:pPr lvl="1"/>
            <a:r>
              <a:rPr lang="en-US" dirty="0" smtClean="0"/>
              <a:t>Referred to as the Terror Famine, this led to the death of over 5 million people in the Ukraine alone.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ensure obedience, Stalin began using terror as a weapon</a:t>
            </a:r>
          </a:p>
          <a:p>
            <a:pPr lvl="1"/>
            <a:r>
              <a:rPr lang="en-US" dirty="0" smtClean="0"/>
              <a:t>Used a system of secret police to spy on the people.</a:t>
            </a:r>
          </a:p>
          <a:p>
            <a:pPr lvl="1"/>
            <a:r>
              <a:rPr lang="en-US" dirty="0" smtClean="0"/>
              <a:t>There was no freedom of speech or press</a:t>
            </a:r>
          </a:p>
          <a:p>
            <a:pPr lvl="1"/>
            <a:r>
              <a:rPr lang="en-US" dirty="0" smtClean="0"/>
              <a:t>Dissenters were often rounded up and sent to the Gulag, a system of labor camp prisons</a:t>
            </a:r>
          </a:p>
          <a:p>
            <a:pPr lvl="1"/>
            <a:endParaRPr lang="en-US" dirty="0" smtClean="0"/>
          </a:p>
        </p:txBody>
      </p:sp>
      <p:pic>
        <p:nvPicPr>
          <p:cNvPr id="5" name="Content Placeholder 4" descr="gula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8026" y="1371600"/>
            <a:ext cx="4565974" cy="36616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Purge</a:t>
            </a:r>
            <a:endParaRPr lang="en-US" dirty="0"/>
          </a:p>
        </p:txBody>
      </p:sp>
      <p:pic>
        <p:nvPicPr>
          <p:cNvPr id="5" name="Content Placeholder 4" descr="stalinslegacylh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4191320" cy="333588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Even with all of his power, Stalin still feared people were plotting against him.</a:t>
            </a:r>
          </a:p>
          <a:p>
            <a:pPr lvl="1"/>
            <a:r>
              <a:rPr lang="en-US" dirty="0" smtClean="0"/>
              <a:t>1934 Stalin launches the Great Purge</a:t>
            </a:r>
          </a:p>
          <a:p>
            <a:pPr lvl="1"/>
            <a:r>
              <a:rPr lang="en-US" dirty="0" smtClean="0"/>
              <a:t>Stalin and his secret police sent Old </a:t>
            </a:r>
            <a:r>
              <a:rPr lang="en-US" dirty="0" err="1" smtClean="0"/>
              <a:t>Bolshevicks</a:t>
            </a:r>
            <a:r>
              <a:rPr lang="en-US" dirty="0" smtClean="0"/>
              <a:t>, industrial managers, writers, etc. to the Gulag.</a:t>
            </a:r>
          </a:p>
          <a:p>
            <a:pPr lvl="1"/>
            <a:r>
              <a:rPr lang="en-US" dirty="0" smtClean="0"/>
              <a:t>Some public trials were held, but people were often tortured to get a confession.</a:t>
            </a:r>
          </a:p>
          <a:p>
            <a:pPr lvl="1"/>
            <a:r>
              <a:rPr lang="en-US" dirty="0" smtClean="0"/>
              <a:t>It is estimated that nearly 4 million people were sent to prison and eventually died during the Great Purge.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 and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main goals of Stalin’s regime was to get the Russian people to conform.</a:t>
            </a:r>
          </a:p>
          <a:p>
            <a:pPr lvl="1"/>
            <a:r>
              <a:rPr lang="en-US" dirty="0" smtClean="0"/>
              <a:t>Propaganda including movies, billboards and posters depicted heroes of communism and the evils of capitalism.</a:t>
            </a:r>
          </a:p>
          <a:p>
            <a:pPr lvl="1"/>
            <a:r>
              <a:rPr lang="en-US" dirty="0" smtClean="0"/>
              <a:t>Artists and authors were required to adhere to the style of </a:t>
            </a:r>
            <a:r>
              <a:rPr lang="en-US" u="sng" dirty="0" smtClean="0"/>
              <a:t>socialist realism</a:t>
            </a:r>
            <a:r>
              <a:rPr lang="en-US" dirty="0" smtClean="0"/>
              <a:t>, creating art and literature that showed the positives of Soviet life.</a:t>
            </a:r>
            <a:endParaRPr lang="en-US" dirty="0"/>
          </a:p>
        </p:txBody>
      </p:sp>
      <p:pic>
        <p:nvPicPr>
          <p:cNvPr id="5" name="Content Placeholder 4" descr="stal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88708" y="1676400"/>
            <a:ext cx="4576559" cy="403288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509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Stalin and the Soviet Union</vt:lpstr>
      <vt:lpstr>Stalin’s 5 Year Plans</vt:lpstr>
      <vt:lpstr>Positive Results of the 5 Year Plan</vt:lpstr>
      <vt:lpstr>Negative Results of 5 Year Plans</vt:lpstr>
      <vt:lpstr>Collectives</vt:lpstr>
      <vt:lpstr>Stalin Puts Down Resistance</vt:lpstr>
      <vt:lpstr>The Gulag</vt:lpstr>
      <vt:lpstr>The Great Purge</vt:lpstr>
      <vt:lpstr>Stalin and Conformity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Stalin and the Soviet Union</dc:title>
  <dc:creator>bhaynes</dc:creator>
  <cp:lastModifiedBy>bhaynes</cp:lastModifiedBy>
  <cp:revision>7</cp:revision>
  <dcterms:created xsi:type="dcterms:W3CDTF">2010-03-16T10:05:52Z</dcterms:created>
  <dcterms:modified xsi:type="dcterms:W3CDTF">2010-03-17T11:30:53Z</dcterms:modified>
</cp:coreProperties>
</file>