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5100-D28F-4AD5-9598-ECDC48F371E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C882D6-6E3A-497B-83CE-1C91938CE3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5100-D28F-4AD5-9598-ECDC48F371E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82D6-6E3A-497B-83CE-1C91938CE3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BC882D6-6E3A-497B-83CE-1C91938CE3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5100-D28F-4AD5-9598-ECDC48F371E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5100-D28F-4AD5-9598-ECDC48F371E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BC882D6-6E3A-497B-83CE-1C91938CE3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5100-D28F-4AD5-9598-ECDC48F371E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C882D6-6E3A-497B-83CE-1C91938CE3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8375100-D28F-4AD5-9598-ECDC48F371E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882D6-6E3A-497B-83CE-1C91938CE3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5100-D28F-4AD5-9598-ECDC48F371E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BC882D6-6E3A-497B-83CE-1C91938CE3E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5100-D28F-4AD5-9598-ECDC48F371E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BC882D6-6E3A-497B-83CE-1C91938CE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5100-D28F-4AD5-9598-ECDC48F371E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C882D6-6E3A-497B-83CE-1C91938CE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C882D6-6E3A-497B-83CE-1C91938CE3E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5100-D28F-4AD5-9598-ECDC48F371E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BC882D6-6E3A-497B-83CE-1C91938CE3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375100-D28F-4AD5-9598-ECDC48F371E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8375100-D28F-4AD5-9598-ECDC48F371E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BC882D6-6E3A-497B-83CE-1C91938CE3E3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Birth of Islam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6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Homeland of Islam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Unlike most religious/cultural traditions, Islam emerged from a marginal region, the Arabian Peninsula</a:t>
            </a:r>
          </a:p>
          <a:p>
            <a:r>
              <a:rPr lang="en-US" dirty="0" smtClean="0"/>
              <a:t>Home of nomadic Arabs (Bedouins)</a:t>
            </a:r>
          </a:p>
          <a:p>
            <a:pPr lvl="1"/>
            <a:r>
              <a:rPr lang="en-US" dirty="0" smtClean="0"/>
              <a:t>Fiercely independent clans and tribes</a:t>
            </a:r>
          </a:p>
          <a:p>
            <a:pPr lvl="1"/>
            <a:r>
              <a:rPr lang="en-US" dirty="0" smtClean="0"/>
              <a:t>Originally had a variety of gods.</a:t>
            </a:r>
          </a:p>
          <a:p>
            <a:r>
              <a:rPr lang="en-US" dirty="0" smtClean="0"/>
              <a:t>Arabia had sedentary agricultural areas as well</a:t>
            </a:r>
          </a:p>
          <a:p>
            <a:r>
              <a:rPr lang="en-US" dirty="0" smtClean="0"/>
              <a:t>Arabia lay on important East-West trade routes</a:t>
            </a:r>
          </a:p>
          <a:p>
            <a:r>
              <a:rPr lang="en-US" dirty="0" smtClean="0"/>
              <a:t>Arabia was on the edge of the Byzantine and Sassanid empires</a:t>
            </a:r>
          </a:p>
          <a:p>
            <a:pPr lvl="1"/>
            <a:r>
              <a:rPr lang="en-US" dirty="0" smtClean="0"/>
              <a:t>Arabs knew some practices of these empires</a:t>
            </a:r>
          </a:p>
          <a:p>
            <a:pPr lvl="1"/>
            <a:r>
              <a:rPr lang="en-US" dirty="0" smtClean="0"/>
              <a:t>Judaism, Christianity and Zoroastrianism had spread there among Arabs.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76400"/>
            <a:ext cx="4753932" cy="334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50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Muhammad Ibn Abdullah (570-632 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prophet of Islam</a:t>
            </a:r>
          </a:p>
          <a:p>
            <a:r>
              <a:rPr lang="en-US" dirty="0" smtClean="0"/>
              <a:t>Orphaned at a young age</a:t>
            </a:r>
          </a:p>
          <a:p>
            <a:r>
              <a:rPr lang="en-US" dirty="0" smtClean="0"/>
              <a:t>Became a prosperous merchant thanks to marriage to Khadija</a:t>
            </a:r>
          </a:p>
          <a:p>
            <a:r>
              <a:rPr lang="en-US" dirty="0" smtClean="0"/>
              <a:t>Began to withdraw from society and meditate.</a:t>
            </a:r>
          </a:p>
          <a:p>
            <a:r>
              <a:rPr lang="en-US" dirty="0" smtClean="0"/>
              <a:t>Began to have revelations from Allah in 610</a:t>
            </a:r>
          </a:p>
          <a:p>
            <a:pPr lvl="1"/>
            <a:r>
              <a:rPr lang="en-US" dirty="0" smtClean="0"/>
              <a:t>These were recorded in what would become the Quran</a:t>
            </a:r>
          </a:p>
          <a:p>
            <a:pPr lvl="1"/>
            <a:r>
              <a:rPr lang="en-US" dirty="0" smtClean="0"/>
              <a:t>When heard in its original Arabic, believed to convey the presence of the divine.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2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Teachings of Islam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Monotheism</a:t>
            </a:r>
          </a:p>
          <a:p>
            <a:r>
              <a:rPr lang="en-US" dirty="0" smtClean="0"/>
              <a:t>Muhammad as “the seal of the prophets”</a:t>
            </a:r>
          </a:p>
          <a:p>
            <a:r>
              <a:rPr lang="en-US" dirty="0" smtClean="0"/>
              <a:t>Return to the old, pure religion of Abraham (“founder” of Judaism)</a:t>
            </a:r>
          </a:p>
          <a:p>
            <a:r>
              <a:rPr lang="en-US" dirty="0" smtClean="0"/>
              <a:t>Central message is submission to Allah (Muslim literally means “one who submits”)</a:t>
            </a:r>
          </a:p>
          <a:p>
            <a:r>
              <a:rPr lang="en-US" dirty="0" smtClean="0"/>
              <a:t>Need to create a new society of social justice, equality and care for others; the </a:t>
            </a:r>
            <a:r>
              <a:rPr lang="en-US" dirty="0" err="1" smtClean="0"/>
              <a:t>umma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905000"/>
            <a:ext cx="5342021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990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Pillars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core Islamic practices are broken down into the Five Pillars of Faith.</a:t>
            </a:r>
          </a:p>
          <a:p>
            <a:pPr lvl="1"/>
            <a:r>
              <a:rPr lang="en-US" dirty="0" smtClean="0"/>
              <a:t>Must profess “There is not god bug Allah, and Muhammad is his prophet.”</a:t>
            </a:r>
          </a:p>
          <a:p>
            <a:pPr lvl="1"/>
            <a:r>
              <a:rPr lang="en-US" dirty="0" smtClean="0"/>
              <a:t>Pray 5 times per day at prescribed times</a:t>
            </a:r>
          </a:p>
          <a:p>
            <a:pPr lvl="1"/>
            <a:r>
              <a:rPr lang="en-US" dirty="0" smtClean="0"/>
              <a:t>Give generously to help the community and the needy</a:t>
            </a:r>
          </a:p>
          <a:p>
            <a:pPr lvl="1"/>
            <a:r>
              <a:rPr lang="en-US" dirty="0" smtClean="0"/>
              <a:t>Fasting during the month of Ramadan</a:t>
            </a:r>
          </a:p>
          <a:p>
            <a:pPr lvl="1"/>
            <a:r>
              <a:rPr lang="en-US" dirty="0" smtClean="0"/>
              <a:t>Pilgrimage to Mecca; hajj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869048" cy="396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02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Muhammad’s Followers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Muhammad attracted a small following which would draw opposition from Meccan elites</a:t>
            </a:r>
          </a:p>
          <a:p>
            <a:pPr lvl="1"/>
            <a:r>
              <a:rPr lang="en-US" dirty="0" smtClean="0"/>
              <a:t>In 622, they emigrated to Medina; the </a:t>
            </a:r>
            <a:r>
              <a:rPr lang="en-US" dirty="0" err="1" smtClean="0"/>
              <a:t>hijra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Created an Islamic community (</a:t>
            </a:r>
            <a:r>
              <a:rPr lang="en-US" dirty="0" err="1" smtClean="0"/>
              <a:t>umma</a:t>
            </a:r>
            <a:r>
              <a:rPr lang="en-US" dirty="0" smtClean="0"/>
              <a:t>) in Medina</a:t>
            </a:r>
          </a:p>
          <a:p>
            <a:pPr lvl="1"/>
            <a:r>
              <a:rPr lang="en-US" dirty="0" smtClean="0"/>
              <a:t>Broke definitively from Judaism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974056"/>
            <a:ext cx="3810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48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Spread of Islam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371600"/>
            <a:ext cx="3048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Rapid Expansion through Arabia</a:t>
            </a:r>
          </a:p>
          <a:p>
            <a:r>
              <a:rPr lang="en-US" dirty="0" smtClean="0"/>
              <a:t>Military successes led to alliances</a:t>
            </a:r>
          </a:p>
          <a:p>
            <a:r>
              <a:rPr lang="en-US" dirty="0" smtClean="0"/>
              <a:t>Begin periods of large-scale conversion</a:t>
            </a:r>
          </a:p>
          <a:p>
            <a:r>
              <a:rPr lang="en-US" dirty="0" smtClean="0"/>
              <a:t>Consolidation of Islamic control throughout Arabia by time of Muhammad’s death in 632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5186125" cy="390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63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Islam and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There are fundamental differences between the births of Islam and Christianity</a:t>
            </a:r>
          </a:p>
          <a:p>
            <a:pPr lvl="1"/>
            <a:r>
              <a:rPr lang="en-US" dirty="0" smtClean="0"/>
              <a:t>Islam did not grow up as a persecuted minority religion</a:t>
            </a:r>
          </a:p>
          <a:p>
            <a:pPr lvl="1"/>
            <a:r>
              <a:rPr lang="en-US" dirty="0" smtClean="0"/>
              <a:t>Islam didn’t separate “church” and state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95" y="1676400"/>
            <a:ext cx="4526196" cy="358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956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103</TotalTime>
  <Words>378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The Birth of Islam</vt:lpstr>
      <vt:lpstr>The Homeland of Islam</vt:lpstr>
      <vt:lpstr>Muhammad Ibn Abdullah (570-632 C.E.)</vt:lpstr>
      <vt:lpstr>Teachings of Islam</vt:lpstr>
      <vt:lpstr>The Five Pillars of Islam</vt:lpstr>
      <vt:lpstr>Muhammad’s Followers</vt:lpstr>
      <vt:lpstr>Early Spread of Islam</vt:lpstr>
      <vt:lpstr>Comparing Islam and Christianity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Birth of Islam</dc:title>
  <dc:creator>Haynes, Brendhan--Erlanger</dc:creator>
  <cp:lastModifiedBy>Haynes, Brendhan--Erlanger</cp:lastModifiedBy>
  <cp:revision>5</cp:revision>
  <dcterms:created xsi:type="dcterms:W3CDTF">2015-12-15T12:36:30Z</dcterms:created>
  <dcterms:modified xsi:type="dcterms:W3CDTF">2015-12-15T14:20:14Z</dcterms:modified>
</cp:coreProperties>
</file>