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F17AC9-89ED-4F63-9351-339FAF619305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F9A061-C7E5-433A-B74B-8CB7860B7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Bolshevik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Communism in Russia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Romanovs:  ruling dynasty for 300 years, Absolute Monarchs</a:t>
            </a:r>
            <a:endParaRPr lang="en-US" dirty="0"/>
          </a:p>
        </p:txBody>
      </p:sp>
      <p:pic>
        <p:nvPicPr>
          <p:cNvPr id="10" name="Picture Placeholder 9" descr="romanovs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888" b="11888"/>
          <a:stretch>
            <a:fillRect/>
          </a:stretch>
        </p:blipFill>
        <p:spPr>
          <a:xfrm>
            <a:off x="381000" y="381000"/>
            <a:ext cx="5925312" cy="4495800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Catherine Palace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of the Romanov’s several homes.</a:t>
            </a:r>
            <a:endParaRPr lang="en-US" sz="2800" dirty="0"/>
          </a:p>
        </p:txBody>
      </p:sp>
      <p:pic>
        <p:nvPicPr>
          <p:cNvPr id="5" name="Picture Placeholder 4" descr="Hermitage_0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38" b="1138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Gregory Rasputin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324600" y="533400"/>
            <a:ext cx="2240280" cy="421148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Advisor to the Romanovs. Became Alexander Romanov’s most trusted advisor.</a:t>
            </a:r>
            <a:endParaRPr lang="en-US" sz="1800" dirty="0"/>
          </a:p>
        </p:txBody>
      </p:sp>
      <p:pic>
        <p:nvPicPr>
          <p:cNvPr id="15" name="Picture Placeholder 14" descr="1120330742_1731862900_bio-top250-rasputin-stpetersburg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38" b="1138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Vladimir Lenin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Communist Revolutionary that would eventually lead the Bolsheviks to rise up in Russia.</a:t>
            </a:r>
            <a:endParaRPr lang="en-US" sz="2000" dirty="0"/>
          </a:p>
        </p:txBody>
      </p:sp>
      <p:pic>
        <p:nvPicPr>
          <p:cNvPr id="5" name="Picture Placeholder 4" descr="len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474" b="17474"/>
          <a:stretch>
            <a:fillRect/>
          </a:stretch>
        </p:blipFill>
        <p:spPr>
          <a:xfrm>
            <a:off x="421480" y="435771"/>
            <a:ext cx="5669280" cy="41551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Lenin and Marx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Marx believed that the people would eventually take control, while Lenin believed that a small group needed to implement </a:t>
            </a:r>
            <a:r>
              <a:rPr lang="en-US" smtClean="0"/>
              <a:t>communist policy.</a:t>
            </a:r>
            <a:endParaRPr lang="en-US"/>
          </a:p>
        </p:txBody>
      </p:sp>
      <p:pic>
        <p:nvPicPr>
          <p:cNvPr id="5" name="Picture Placeholder 4" descr="marx-len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71" r="1271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 Trotsky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Communist Revolutionary promising “Peace, Land and Bread”</a:t>
            </a:r>
            <a:endParaRPr lang="en-US" sz="2000" dirty="0"/>
          </a:p>
        </p:txBody>
      </p:sp>
      <p:pic>
        <p:nvPicPr>
          <p:cNvPr id="5" name="Picture Placeholder 4" descr="russian_civil_war_1918-1920_leon_trotsky.jpg"/>
          <p:cNvPicPr preferRelativeResize="0">
            <a:picLocks noGrp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838200" y="533400"/>
            <a:ext cx="5410200" cy="43434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Bolshevik Revolution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November 1917, Red Guards joined with mutinous sailors to attack the provisional government.  They took over cities, and eliminated the provisional government as well as the Romanov family.</a:t>
            </a:r>
            <a:endParaRPr lang="en-US" sz="1800" dirty="0"/>
          </a:p>
        </p:txBody>
      </p:sp>
      <p:pic>
        <p:nvPicPr>
          <p:cNvPr id="9" name="Picture Placeholder 8" descr="hist_bo1.gif"/>
          <p:cNvPicPr>
            <a:picLocks noGrp="1"/>
          </p:cNvPicPr>
          <p:nvPr>
            <p:ph type="pic" idx="1"/>
          </p:nvPr>
        </p:nvPicPr>
        <p:blipFill>
          <a:blip r:embed="rId2"/>
          <a:srcRect t="13556" b="13556"/>
          <a:stretch>
            <a:fillRect/>
          </a:stretch>
        </p:blipFill>
        <p:spPr>
          <a:xfrm>
            <a:off x="421480" y="228600"/>
            <a:ext cx="5925312" cy="4495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129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The Bolshevik Revolution</vt:lpstr>
      <vt:lpstr>The Romanovs:  ruling dynasty for 300 years, Absolute Monarchs</vt:lpstr>
      <vt:lpstr>Catherine Palace</vt:lpstr>
      <vt:lpstr>Gregory Rasputin </vt:lpstr>
      <vt:lpstr>Vladimir Lenin</vt:lpstr>
      <vt:lpstr>Lenin and Marx</vt:lpstr>
      <vt:lpstr>Leon Trotsky</vt:lpstr>
      <vt:lpstr>Bolshevik Revolution</vt:lpstr>
    </vt:vector>
  </TitlesOfParts>
  <Company>Erlanger\Elsmere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Bolshevik Revolution</dc:title>
  <dc:creator>bhaynes</dc:creator>
  <cp:lastModifiedBy>bhaynes</cp:lastModifiedBy>
  <cp:revision>6</cp:revision>
  <dcterms:created xsi:type="dcterms:W3CDTF">2009-12-10T13:09:20Z</dcterms:created>
  <dcterms:modified xsi:type="dcterms:W3CDTF">2009-12-11T12:56:13Z</dcterms:modified>
</cp:coreProperties>
</file>