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292929"/>
                </a:solidFill>
              </a:endParaRPr>
            </a:p>
          </p:txBody>
        </p:sp>
      </p:grpSp>
      <p:sp>
        <p:nvSpPr>
          <p:cNvPr id="839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28951-FEA1-4FB1-AFCF-F669C20382A5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3476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48D01-9517-4773-8FE7-29560D2F751A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14434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BDAF0-3882-4C1C-9381-D92DAD865740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18233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9BD6-87F3-44C3-8F03-5CF981AEC7F7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11994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2DC65-35B0-4AA2-A179-9076B79458E3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89781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FB5C9-F312-40DE-AEB6-C7DF3689226D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611995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D90A-C64F-454F-AF2E-2812E3B7040C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609886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572DE-3047-472D-89BA-9983B16E6F0D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25201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F1898-7CDD-4E44-92AD-C8A4C5F4936C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17131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15726-81C2-4989-BC24-F3F743B23780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7200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DF501-1C37-42C2-84D3-8254FF225154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112775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78202-F72C-4ACB-883B-4F01CCAC9505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34431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829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CE5A5C-91B8-4073-9E3D-1D553CB2AAB7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8295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8295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4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8" grpId="1"/>
      <p:bldP spid="82949" grpId="0" build="p">
        <p:tmplLst>
          <p:tmpl lvl="1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294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294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294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294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9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29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949" grpId="1" build="allAtOnce">
        <p:tmplLst>
          <p:tmpl lvl="1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8294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29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8294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29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8294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29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8294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29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8294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29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Philosophes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63340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Philosophes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French Philosophers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Believed that you could apply reason, logical thinking, to all aspects of life, not just science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Beliefs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Truth can be discovered by reason. Reason is the absence of intolerance, bigotry, or prejudice.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Nature is good and reasonable. Natural for humans, just as there are natural laws in nature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Society can be set free through reason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58746819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Famous Philosophes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524000"/>
            <a:ext cx="7661275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Francois Marie Arouet- Voltaire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Criticized religion. He saw it as intolerant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Montesquieu- believed that the British government was the best because of how the power was divided.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His ideas became the basis for the idea of “Separation of Powers.”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“Power should be a check to power.”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Rousseau- Civilization corrupts people. Social contract- people give up power to kings, if kings misuse power, you have the right to rebel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“Man is born free, and everywhere he is in chains.”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Beccaria- People should receive a speedy trial, torture should not be used, and death penalty should be outlawed</a:t>
            </a:r>
          </a:p>
        </p:txBody>
      </p:sp>
    </p:spTree>
    <p:extLst>
      <p:ext uri="{BB962C8B-B14F-4D97-AF65-F5344CB8AC3E}">
        <p14:creationId xmlns:p14="http://schemas.microsoft.com/office/powerpoint/2010/main" val="46345755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Social Contract </a:t>
            </a:r>
          </a:p>
        </p:txBody>
      </p:sp>
      <p:pic>
        <p:nvPicPr>
          <p:cNvPr id="37891" name="Picture 6" descr="social contract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16050"/>
            <a:ext cx="6096000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36077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Voltaire- Quotes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981200"/>
            <a:ext cx="7661275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Every man is guilty of all the good he didn’t do.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 God didn’t exist, it would be necessary to invent him.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It is dangerous to be right, when the government is wrong.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Love truth and pardon error.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Men are equal; it is not birth, but virtue that makes us different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 I may not agree with you, but I will defend to the death your right to say it. 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03158680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enlighten_rev_ct1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17956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266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Axis</vt:lpstr>
      <vt:lpstr>The Philosophes</vt:lpstr>
      <vt:lpstr>The Philosophes</vt:lpstr>
      <vt:lpstr>Famous Philosophes</vt:lpstr>
      <vt:lpstr>Social Contract </vt:lpstr>
      <vt:lpstr>Voltaire- Quotes</vt:lpstr>
      <vt:lpstr>PowerPoint Presentation</vt:lpstr>
    </vt:vector>
  </TitlesOfParts>
  <Company>Erlanger-Elsmere School District--Boooeeeey!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Philosophes</dc:title>
  <dc:creator>bhaynes</dc:creator>
  <cp:lastModifiedBy>bhaynes</cp:lastModifiedBy>
  <cp:revision>1</cp:revision>
  <dcterms:created xsi:type="dcterms:W3CDTF">2010-11-05T12:07:07Z</dcterms:created>
  <dcterms:modified xsi:type="dcterms:W3CDTF">2010-11-05T12:08:44Z</dcterms:modified>
</cp:coreProperties>
</file>