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35205D-3781-4171-82AC-B9E47BC2FA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551185-A057-4597-BD84-AEFED9B6E11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Golden age of Chinese achievement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Reemergence of a Unified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Han Dynasty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Around 220 C.E.</a:t>
            </a:r>
          </a:p>
          <a:p>
            <a:r>
              <a:rPr lang="en-US" dirty="0" smtClean="0"/>
              <a:t>Led to 300 years of political fragmentation</a:t>
            </a:r>
          </a:p>
          <a:p>
            <a:r>
              <a:rPr lang="en-US" dirty="0" smtClean="0"/>
              <a:t>Conditions discredited Confucianism to many Chinese</a:t>
            </a:r>
          </a:p>
          <a:p>
            <a:r>
              <a:rPr lang="en-US" dirty="0" smtClean="0"/>
              <a:t>Chinese migration southward to Yangzi River valley began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76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3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“Golden Age” of Chinese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Sui Dynasty (589-619) reunified China</a:t>
            </a:r>
          </a:p>
          <a:p>
            <a:pPr lvl="1"/>
            <a:r>
              <a:rPr lang="en-US" dirty="0" smtClean="0"/>
              <a:t>Sui rulers vastly extended the canal system</a:t>
            </a:r>
          </a:p>
          <a:p>
            <a:pPr lvl="1"/>
            <a:r>
              <a:rPr lang="en-US" dirty="0" smtClean="0"/>
              <a:t>Ruthlessness and failure to conquer Korea alienated people and exhausted state’s resources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5114814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 (618-918) and Song (960-1279) Dynasties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Established patterns of Chinese life that lasted into the twentieth century</a:t>
            </a:r>
          </a:p>
          <a:p>
            <a:r>
              <a:rPr lang="en-US" dirty="0" smtClean="0"/>
              <a:t>Regarded as a golden age of arts and literature</a:t>
            </a:r>
          </a:p>
          <a:p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6 major ministries created along with the </a:t>
            </a:r>
            <a:r>
              <a:rPr lang="en-US" dirty="0" err="1" smtClean="0"/>
              <a:t>Censorate</a:t>
            </a:r>
            <a:r>
              <a:rPr lang="en-US" dirty="0" smtClean="0"/>
              <a:t> for surveillance</a:t>
            </a:r>
          </a:p>
          <a:p>
            <a:pPr lvl="1"/>
            <a:r>
              <a:rPr lang="en-US" dirty="0" smtClean="0"/>
              <a:t>Examination system revived to staff the bureaucracy</a:t>
            </a:r>
          </a:p>
          <a:p>
            <a:pPr lvl="1"/>
            <a:r>
              <a:rPr lang="en-US" dirty="0" smtClean="0"/>
              <a:t>Proliferation of schools and colleges</a:t>
            </a:r>
          </a:p>
          <a:p>
            <a:pPr lvl="1"/>
            <a:r>
              <a:rPr lang="en-US" dirty="0" smtClean="0"/>
              <a:t>Large share of official positions went to sons of elite</a:t>
            </a:r>
          </a:p>
          <a:p>
            <a:pPr lvl="1"/>
            <a:r>
              <a:rPr lang="en-US" dirty="0" smtClean="0"/>
              <a:t>Large landowners continued to be powerful, despite state efforts to redistribute land to peasants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4587875" cy="3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 Revolution Under the 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Period of great prosperity</a:t>
            </a:r>
          </a:p>
          <a:p>
            <a:r>
              <a:rPr lang="en-US" dirty="0" smtClean="0"/>
              <a:t>Rapid population growth; from 50-60 million during Tang to 120 million by 1200.</a:t>
            </a:r>
          </a:p>
          <a:p>
            <a:r>
              <a:rPr lang="en-US" dirty="0" smtClean="0"/>
              <a:t>Agricultural improvement</a:t>
            </a:r>
          </a:p>
          <a:p>
            <a:r>
              <a:rPr lang="en-US" b="1" dirty="0" smtClean="0"/>
              <a:t>China was the most urbanized region in the world</a:t>
            </a:r>
            <a:endParaRPr lang="en-US" dirty="0" smtClean="0"/>
          </a:p>
          <a:p>
            <a:r>
              <a:rPr lang="en-US" dirty="0" smtClean="0"/>
              <a:t>Great network of internal waterways</a:t>
            </a:r>
          </a:p>
          <a:p>
            <a:r>
              <a:rPr lang="en-US" dirty="0" smtClean="0"/>
              <a:t>Improvements in industrial production</a:t>
            </a:r>
          </a:p>
          <a:p>
            <a:r>
              <a:rPr lang="en-US" dirty="0" smtClean="0"/>
              <a:t>Invention of print</a:t>
            </a:r>
          </a:p>
          <a:p>
            <a:r>
              <a:rPr lang="en-US" dirty="0" smtClean="0"/>
              <a:t>Best navigational shipbuilding technology in the world</a:t>
            </a:r>
          </a:p>
          <a:p>
            <a:r>
              <a:rPr lang="en-US" dirty="0" smtClean="0"/>
              <a:t>Invention of gunpowder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5327934" cy="33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Increases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Production for the market rather than local consumption</a:t>
            </a:r>
          </a:p>
          <a:p>
            <a:pPr lvl="1"/>
            <a:r>
              <a:rPr lang="en-US" dirty="0" smtClean="0"/>
              <a:t>Cheap transportation allowed peasants to grow specialized crops</a:t>
            </a:r>
          </a:p>
          <a:p>
            <a:pPr lvl="1"/>
            <a:r>
              <a:rPr lang="en-US" dirty="0" smtClean="0"/>
              <a:t>Government demanded payment of taxes in cash</a:t>
            </a:r>
          </a:p>
          <a:p>
            <a:pPr lvl="1"/>
            <a:r>
              <a:rPr lang="en-US" dirty="0" smtClean="0"/>
              <a:t>Growing use of paper money and financial instruments.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12769" cy="42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129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238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The Reemergence of a Unified China</vt:lpstr>
      <vt:lpstr>Collapse of Han Dynasty</vt:lpstr>
      <vt:lpstr>“Golden Age” of Chinese Achievement</vt:lpstr>
      <vt:lpstr>Tang (618-918) and Song (960-1279) Dynasties</vt:lpstr>
      <vt:lpstr> Economic Revolution Under the Song Dynasty</vt:lpstr>
      <vt:lpstr>Trade Increases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Reemergence of a Unified China</dc:title>
  <dc:creator>Haynes, Brendhan--Erlanger</dc:creator>
  <cp:lastModifiedBy>Haynes, Brendhan--Erlanger</cp:lastModifiedBy>
  <cp:revision>4</cp:revision>
  <dcterms:created xsi:type="dcterms:W3CDTF">2015-12-08T12:44:14Z</dcterms:created>
  <dcterms:modified xsi:type="dcterms:W3CDTF">2015-12-08T13:50:20Z</dcterms:modified>
</cp:coreProperties>
</file>