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93963D-A6A3-4E89-85F6-57E052CCEBC8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FD8A21-840E-43AA-B801-E65E781388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Tragedy of Julius Caesar</a:t>
            </a:r>
            <a:r>
              <a:rPr lang="en-US" dirty="0" smtClean="0"/>
              <a:t> meets Renaissance England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intellectual movement  that studied classical culture of Greece and Rome to help increase understanding of their own time period – </a:t>
            </a:r>
            <a:r>
              <a:rPr lang="en-US" dirty="0"/>
              <a:t>r</a:t>
            </a:r>
            <a:r>
              <a:rPr lang="en-US" dirty="0" smtClean="0"/>
              <a:t>emember humanists love Classical culture </a:t>
            </a:r>
          </a:p>
          <a:p>
            <a:r>
              <a:rPr lang="en-US" dirty="0" smtClean="0"/>
              <a:t>They believed in the individual and creativity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Shakespeare reflect elements of the Renaissance or Humanist movements?  How did Elizabethan England </a:t>
            </a:r>
            <a:r>
              <a:rPr lang="en-US" smtClean="0"/>
              <a:t>benefit Shakespeare? Identify </a:t>
            </a:r>
            <a:r>
              <a:rPr lang="en-US" dirty="0" smtClean="0"/>
              <a:t>and explain your ideas.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Machiavelli and </a:t>
            </a:r>
            <a:r>
              <a:rPr lang="en-US" i="1" dirty="0" smtClean="0"/>
              <a:t>The Prince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were Machiavelli’s major principles and ideas?</a:t>
            </a:r>
          </a:p>
          <a:p>
            <a:r>
              <a:rPr lang="en-US" dirty="0" smtClean="0"/>
              <a:t>As a leader, is it best to be feared or loved?</a:t>
            </a:r>
          </a:p>
          <a:p>
            <a:r>
              <a:rPr lang="en-US" dirty="0" smtClean="0"/>
              <a:t>The answer: Feared! </a:t>
            </a:r>
          </a:p>
          <a:p>
            <a:r>
              <a:rPr lang="en-US" dirty="0" smtClean="0"/>
              <a:t>“it is more secure to be feared than loved”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“Men are ingrates, fickle, deceivers…” This means men are great as long as things are going well, but once things go bad, then they will only </a:t>
            </a:r>
            <a:r>
              <a:rPr lang="en-US" smtClean="0"/>
              <a:t>do what’s best for them.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4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Machiavelli’s own words: “love is a bond of obligation which men—sad creatures that they are—break on the first occasion touching their own interests; but fear binds by a threat of punishment which never relaxes.”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characters in Caesar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four main characters that experience power: Caesar, Cassius, Brutus and Antony.</a:t>
            </a:r>
          </a:p>
          <a:p>
            <a:r>
              <a:rPr lang="en-US" dirty="0" smtClean="0"/>
              <a:t>Analyze their personality and evidence from the play. </a:t>
            </a:r>
          </a:p>
          <a:p>
            <a:r>
              <a:rPr lang="en-US" dirty="0" smtClean="0"/>
              <a:t>Who would agree or disagree with Machiavelli?  Defend.  Record your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2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Oliver Cromwell circa 1648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Political Theories</a:t>
            </a:r>
          </a:p>
          <a:p>
            <a:r>
              <a:rPr lang="en-US" dirty="0" smtClean="0"/>
              <a:t>“I do not therefore think the authorities may do anything [they want], and yet such obedience be due, but all agree there are cases in which it is lawful to resist.”</a:t>
            </a:r>
          </a:p>
          <a:p>
            <a:r>
              <a:rPr lang="en-US" dirty="0" smtClean="0"/>
              <a:t>Sometimes when the government asks too much, you should resist.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4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a person resist?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safety of the people</a:t>
            </a:r>
          </a:p>
          <a:p>
            <a:r>
              <a:rPr lang="en-US" dirty="0" smtClean="0"/>
              <a:t>Whether or not it be safe or goes completely against conscience</a:t>
            </a:r>
          </a:p>
          <a:p>
            <a:r>
              <a:rPr lang="en-US" dirty="0" smtClean="0"/>
              <a:t>Which characters from </a:t>
            </a:r>
            <a:r>
              <a:rPr lang="en-US" i="1" dirty="0" smtClean="0"/>
              <a:t>Julius Caesar</a:t>
            </a:r>
            <a:r>
              <a:rPr lang="en-US" dirty="0" smtClean="0"/>
              <a:t> would agree with Cromwell?  Defend and record your answers.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0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of Elizabethan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did Queen Elizabeth bring to England during her reign (1558-1603)?</a:t>
            </a:r>
          </a:p>
          <a:p>
            <a:r>
              <a:rPr lang="en-US" dirty="0" smtClean="0"/>
              <a:t>Helped the poor – provided the Poor Relief Act of 1601</a:t>
            </a:r>
          </a:p>
          <a:p>
            <a:r>
              <a:rPr lang="en-US" dirty="0" smtClean="0"/>
              <a:t>Brought peace to England</a:t>
            </a:r>
          </a:p>
          <a:p>
            <a:r>
              <a:rPr lang="en-US" dirty="0" smtClean="0"/>
              <a:t>Helped expand trade</a:t>
            </a:r>
          </a:p>
          <a:p>
            <a:r>
              <a:rPr lang="en-US" dirty="0" smtClean="0"/>
              <a:t>Brought prosperity and a more comfortable life style even to the lower class</a:t>
            </a:r>
          </a:p>
          <a:p>
            <a:r>
              <a:rPr lang="en-US" dirty="0" smtClean="0"/>
              <a:t>Proud supporter of the arts – known for accomplishments in art, literature and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Shakespeare benefit from Elizabethan England?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and explain one way Shakespeare benefited from Elizabethan England.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Renaissance and its connection to 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Johann Gutenberg and the printing press – what’s the big deal?</a:t>
            </a:r>
          </a:p>
          <a:p>
            <a:r>
              <a:rPr lang="en-US" dirty="0" smtClean="0"/>
              <a:t>Monks were no longer copying text, so many texts moved away from religion</a:t>
            </a:r>
          </a:p>
          <a:p>
            <a:r>
              <a:rPr lang="en-US" dirty="0" smtClean="0"/>
              <a:t>More books were available and more people were able to afford books</a:t>
            </a:r>
          </a:p>
          <a:p>
            <a:r>
              <a:rPr lang="en-US" dirty="0" smtClean="0"/>
              <a:t>Created new ideas</a:t>
            </a:r>
          </a:p>
          <a:p>
            <a:r>
              <a:rPr lang="en-US" dirty="0" smtClean="0"/>
              <a:t>People were more educated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9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214</TotalTime>
  <Words>463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The Tragedy of Julius Caesar meets Renaissance England</vt:lpstr>
      <vt:lpstr>Machiavelli and The Prince</vt:lpstr>
      <vt:lpstr>PowerPoint Presentation</vt:lpstr>
      <vt:lpstr>What would the characters in Caesar think?</vt:lpstr>
      <vt:lpstr>Oliver Cromwell circa 1648</vt:lpstr>
      <vt:lpstr>When should a person resist?</vt:lpstr>
      <vt:lpstr>Key points of Elizabethan England</vt:lpstr>
      <vt:lpstr>How does Shakespeare benefit from Elizabethan England?</vt:lpstr>
      <vt:lpstr>The Renaissance and its connection to Shakespeare</vt:lpstr>
      <vt:lpstr>Humanist</vt:lpstr>
      <vt:lpstr>PowerPoint Presentation</vt:lpstr>
    </vt:vector>
  </TitlesOfParts>
  <Company>Erlanger-Elsmere School District--Boooeeeey!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Tragedy of Julius Caesar meets Renaissance England</dc:title>
  <dc:creator>Brady, Mary--Erlanger</dc:creator>
  <cp:lastModifiedBy>bhaynes</cp:lastModifiedBy>
  <cp:revision>8</cp:revision>
  <dcterms:created xsi:type="dcterms:W3CDTF">2010-09-27T15:51:46Z</dcterms:created>
  <dcterms:modified xsi:type="dcterms:W3CDTF">2010-09-28T12:31:34Z</dcterms:modified>
</cp:coreProperties>
</file>