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F4F-138F-4681-A220-9CBF21F3EB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17130A-B715-49F2-8283-CA371E0AF0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F4F-138F-4681-A220-9CBF21F3EB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130A-B715-49F2-8283-CA371E0AF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F4F-138F-4681-A220-9CBF21F3EB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130A-B715-49F2-8283-CA371E0AF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F4F-138F-4681-A220-9CBF21F3EB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130A-B715-49F2-8283-CA371E0AF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F4F-138F-4681-A220-9CBF21F3EB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130A-B715-49F2-8283-CA371E0AF0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F4F-138F-4681-A220-9CBF21F3EB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130A-B715-49F2-8283-CA371E0AF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F4F-138F-4681-A220-9CBF21F3EB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130A-B715-49F2-8283-CA371E0AF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F4F-138F-4681-A220-9CBF21F3EB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130A-B715-49F2-8283-CA371E0AF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F4F-138F-4681-A220-9CBF21F3EB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130A-B715-49F2-8283-CA371E0AF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F4F-138F-4681-A220-9CBF21F3EB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130A-B715-49F2-8283-CA371E0AF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F4F-138F-4681-A220-9CBF21F3EB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130A-B715-49F2-8283-CA371E0AF0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F900F4F-138F-4681-A220-9CBF21F3EB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17130A-B715-49F2-8283-CA371E0AF0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Rebuilding in the Wake of Roman Collapse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Western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1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western Europe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After the fall of Rome, Western Europe was on the margins of world history for most of the third-wave millennium.</a:t>
            </a:r>
          </a:p>
          <a:p>
            <a:r>
              <a:rPr lang="en-US" dirty="0" smtClean="0"/>
              <a:t>Far removed from the growing trade routes</a:t>
            </a:r>
          </a:p>
          <a:p>
            <a:r>
              <a:rPr lang="en-US" dirty="0" smtClean="0"/>
              <a:t>European geography made political unity difficult</a:t>
            </a:r>
          </a:p>
          <a:p>
            <a:r>
              <a:rPr lang="en-US" dirty="0" smtClean="0"/>
              <a:t>Coastlines and river systems facilitated internal trade, but not external.</a:t>
            </a:r>
          </a:p>
          <a:p>
            <a:r>
              <a:rPr lang="en-US" dirty="0" smtClean="0"/>
              <a:t>Moderate climate enabled population to grow.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360377" cy="350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16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the collapse of Rome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Rome falls 476 CE</a:t>
            </a:r>
          </a:p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Large-scale centralized rule vanished</a:t>
            </a:r>
          </a:p>
          <a:p>
            <a:pPr lvl="1"/>
            <a:r>
              <a:rPr lang="en-US" dirty="0" smtClean="0"/>
              <a:t>Population fell by 25% due to war and disease</a:t>
            </a:r>
          </a:p>
          <a:p>
            <a:pPr lvl="1"/>
            <a:r>
              <a:rPr lang="en-US" dirty="0" smtClean="0"/>
              <a:t>Less land being farmed</a:t>
            </a:r>
          </a:p>
          <a:p>
            <a:pPr lvl="1"/>
            <a:r>
              <a:rPr lang="en-US" dirty="0" smtClean="0"/>
              <a:t>Lessening of urban life</a:t>
            </a:r>
          </a:p>
          <a:p>
            <a:pPr lvl="1"/>
            <a:r>
              <a:rPr lang="en-US" dirty="0" smtClean="0"/>
              <a:t>Long distance trade almost disappears; Italy is the exception</a:t>
            </a:r>
          </a:p>
          <a:p>
            <a:pPr lvl="1"/>
            <a:r>
              <a:rPr lang="en-US" dirty="0" smtClean="0"/>
              <a:t>Decline in literacy</a:t>
            </a:r>
          </a:p>
          <a:p>
            <a:pPr lvl="1"/>
            <a:r>
              <a:rPr lang="en-US" dirty="0" smtClean="0"/>
              <a:t>Shift in center of gravity from the Mediterranean to north and west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831554" cy="36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6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Roman and classical culture survive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Though Rome fell, much of its culture lived on in Western Europe</a:t>
            </a:r>
          </a:p>
          <a:p>
            <a:pPr lvl="1"/>
            <a:r>
              <a:rPr lang="en-US" dirty="0" smtClean="0"/>
              <a:t>Germanic peoples who established new kingdoms had been substantially Romanized already</a:t>
            </a:r>
          </a:p>
          <a:p>
            <a:pPr lvl="1"/>
            <a:r>
              <a:rPr lang="en-US" dirty="0" smtClean="0"/>
              <a:t>Roman items/culture were considered aspects of high prestige</a:t>
            </a:r>
          </a:p>
          <a:p>
            <a:pPr lvl="1"/>
            <a:r>
              <a:rPr lang="en-US" dirty="0" smtClean="0"/>
              <a:t>Germanic rulers adopted Roman-style written law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74950"/>
            <a:ext cx="3810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5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Several Germanic kingdoms try to recreate Roman-style unity; most successful was Charlemagne</a:t>
            </a:r>
          </a:p>
          <a:p>
            <a:pPr lvl="1"/>
            <a:r>
              <a:rPr lang="en-US" dirty="0" smtClean="0"/>
              <a:t>Closest thing to a unified Europe since the Roman Empire</a:t>
            </a:r>
          </a:p>
          <a:p>
            <a:pPr lvl="1"/>
            <a:r>
              <a:rPr lang="en-US" dirty="0" smtClean="0"/>
              <a:t>Coronation on Christmas Day, 800 said to be the “revival” of the Roman Empire</a:t>
            </a:r>
          </a:p>
          <a:p>
            <a:pPr lvl="1"/>
            <a:r>
              <a:rPr lang="en-US" dirty="0" smtClean="0"/>
              <a:t>Brought on the Carolingian Renaissance; a spirit of intellectual achievement and activity in the Church</a:t>
            </a:r>
          </a:p>
          <a:p>
            <a:pPr lvl="1"/>
            <a:r>
              <a:rPr lang="en-US" dirty="0" smtClean="0"/>
              <a:t>Unification doesn’t last long after his death, but he does establish the foundation for what would become France and Germany.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535954" cy="350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8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Kingdoms of Western Europe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719071"/>
            <a:ext cx="2743200" cy="384352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Many kingdoms were established off and on during the Middle Ages</a:t>
            </a:r>
          </a:p>
          <a:p>
            <a:pPr lvl="1"/>
            <a:r>
              <a:rPr lang="en-US" dirty="0" smtClean="0"/>
              <a:t>Highly fragmented, decentralized societies</a:t>
            </a:r>
          </a:p>
          <a:p>
            <a:pPr lvl="1"/>
            <a:r>
              <a:rPr lang="en-US" dirty="0" smtClean="0"/>
              <a:t>Lots of Local variation among regions of these societies</a:t>
            </a:r>
          </a:p>
          <a:p>
            <a:pPr lvl="1"/>
            <a:r>
              <a:rPr lang="en-US" dirty="0" smtClean="0"/>
              <a:t>Landowning warrior elite exercises power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09800"/>
            <a:ext cx="633200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7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Hierarchies:  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Feudalism was an oppressive economic system.</a:t>
            </a:r>
          </a:p>
          <a:p>
            <a:r>
              <a:rPr lang="en-US" u="sng" dirty="0"/>
              <a:t>King</a:t>
            </a:r>
            <a:r>
              <a:rPr lang="en-US" dirty="0"/>
              <a:t> would grant large land masses to lords in exchange for a share in the profits.</a:t>
            </a:r>
          </a:p>
          <a:p>
            <a:r>
              <a:rPr lang="en-US" u="sng" dirty="0"/>
              <a:t>Lords</a:t>
            </a:r>
            <a:r>
              <a:rPr lang="en-US" dirty="0"/>
              <a:t> would then grant smaller land masses , called a </a:t>
            </a:r>
            <a:r>
              <a:rPr lang="en-US" u="sng" dirty="0"/>
              <a:t>fief</a:t>
            </a:r>
            <a:r>
              <a:rPr lang="en-US" dirty="0"/>
              <a:t>, to a lesser lord or </a:t>
            </a:r>
            <a:r>
              <a:rPr lang="en-US" b="1" u="sng" dirty="0"/>
              <a:t>vassal</a:t>
            </a:r>
            <a:r>
              <a:rPr lang="en-US" dirty="0"/>
              <a:t>, in exchange for their military service.</a:t>
            </a:r>
          </a:p>
          <a:p>
            <a:r>
              <a:rPr lang="en-US" dirty="0"/>
              <a:t>Vassals and lords alike would grant average people , called serfs, protection in exchange for their work on farms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542354" cy="5442282"/>
          </a:xfrm>
        </p:spPr>
      </p:pic>
    </p:spTree>
    <p:extLst>
      <p:ext uri="{BB962C8B-B14F-4D97-AF65-F5344CB8AC3E}">
        <p14:creationId xmlns:p14="http://schemas.microsoft.com/office/powerpoint/2010/main" val="3858388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111</TotalTime>
  <Words>356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Apothecary</vt:lpstr>
      <vt:lpstr>Western Europe</vt:lpstr>
      <vt:lpstr>Decline of western Europe</vt:lpstr>
      <vt:lpstr>Effects of the collapse of Rome</vt:lpstr>
      <vt:lpstr>Roman and classical culture survive</vt:lpstr>
      <vt:lpstr>Charlemagne</vt:lpstr>
      <vt:lpstr>Kingdoms of Western Europe</vt:lpstr>
      <vt:lpstr>Social Hierarchies:  Feudalism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Europe</dc:title>
  <dc:creator>Haynes, Brendhan--Erlanger</dc:creator>
  <cp:lastModifiedBy>Haynes, Brendhan--Erlanger</cp:lastModifiedBy>
  <cp:revision>6</cp:revision>
  <dcterms:created xsi:type="dcterms:W3CDTF">2016-01-07T12:42:11Z</dcterms:created>
  <dcterms:modified xsi:type="dcterms:W3CDTF">2016-01-07T14:33:22Z</dcterms:modified>
</cp:coreProperties>
</file>