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F068AE-DD56-4BF2-A7FB-6073FD7EBB3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E5C055-48FF-44A4-9BA8-DC3A9FAC16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Zoroastrianism and Judaism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Monotheism and the Search for God in the Middle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3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Monotheism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Contrary to the multiple gods and goddesses of Greece and Rome, the concept of monotheism began to develop in the Middle East</a:t>
            </a:r>
          </a:p>
          <a:p>
            <a:r>
              <a:rPr lang="en-US" dirty="0" smtClean="0"/>
              <a:t>This radical notion of a supreme deity developed in Zoroastrianism and Judaism and became the basis for both Christianity and Islam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263019" cy="34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15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Zoroastrian Beliefs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Persian prophet, Zarathustra, traditionally dated to sixth or seventh century B.C.E.</a:t>
            </a:r>
          </a:p>
          <a:p>
            <a:r>
              <a:rPr lang="en-US" dirty="0" smtClean="0"/>
              <a:t>Single god, </a:t>
            </a:r>
            <a:r>
              <a:rPr lang="en-US" dirty="0" err="1" smtClean="0"/>
              <a:t>Ahura</a:t>
            </a:r>
            <a:r>
              <a:rPr lang="en-US" dirty="0" smtClean="0"/>
              <a:t> Mazda, is source of truth, light and goodness</a:t>
            </a:r>
          </a:p>
          <a:p>
            <a:r>
              <a:rPr lang="en-US" dirty="0" smtClean="0"/>
              <a:t>Cosmic struggle with </a:t>
            </a:r>
            <a:r>
              <a:rPr lang="en-US" dirty="0" err="1" smtClean="0"/>
              <a:t>Angra</a:t>
            </a:r>
            <a:r>
              <a:rPr lang="en-US" dirty="0" smtClean="0"/>
              <a:t> </a:t>
            </a:r>
            <a:r>
              <a:rPr lang="en-US" dirty="0" err="1" smtClean="0"/>
              <a:t>Mainyu</a:t>
            </a:r>
            <a:endParaRPr lang="en-US" dirty="0" smtClean="0"/>
          </a:p>
          <a:p>
            <a:r>
              <a:rPr lang="en-US" dirty="0" err="1" smtClean="0"/>
              <a:t>Ahura</a:t>
            </a:r>
            <a:r>
              <a:rPr lang="en-US" dirty="0" smtClean="0"/>
              <a:t> Mazda will eventually win, aided by a final savior</a:t>
            </a:r>
          </a:p>
          <a:p>
            <a:r>
              <a:rPr lang="en-US" dirty="0" smtClean="0"/>
              <a:t>Judgement Day:  restoration of world purity and peace</a:t>
            </a:r>
          </a:p>
          <a:p>
            <a:r>
              <a:rPr lang="en-US" dirty="0" smtClean="0"/>
              <a:t>Need for individual to choose good or </a:t>
            </a:r>
            <a:r>
              <a:rPr lang="en-US" dirty="0" err="1" smtClean="0"/>
              <a:t>eveil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315567" cy="30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17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 of Zoroastrianism on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Cyrus the Great conquers the Babylonian  Empire and allows Jews to return to Jerusalem.</a:t>
            </a:r>
          </a:p>
          <a:p>
            <a:pPr lvl="1"/>
            <a:r>
              <a:rPr lang="en-US" dirty="0" smtClean="0"/>
              <a:t>However, many remain in Babylon.</a:t>
            </a:r>
          </a:p>
          <a:p>
            <a:pPr lvl="1"/>
            <a:r>
              <a:rPr lang="en-US" dirty="0" smtClean="0"/>
              <a:t>One of these, Ezra, assembled the practices, ceremonies and history of the Jewish people into the Torah and brought it to Jerusalem.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664236" cy="293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00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Beliefs Between Judaism and Zoroastrianism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Concept of God vs. Satan</a:t>
            </a:r>
          </a:p>
          <a:p>
            <a:r>
              <a:rPr lang="en-US" dirty="0" smtClean="0"/>
              <a:t>Idea of a last judgment and bodily resurrection</a:t>
            </a:r>
          </a:p>
          <a:p>
            <a:r>
              <a:rPr lang="en-US" dirty="0" smtClean="0"/>
              <a:t>Belief in the final defeat of evil with the help of a savior (Messiah)</a:t>
            </a:r>
          </a:p>
          <a:p>
            <a:r>
              <a:rPr lang="en-US" dirty="0" smtClean="0"/>
              <a:t>Remaking of the world at the end of time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995933" cy="24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Judaism’s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Began in Mesopotamia and moved into Palestine</a:t>
            </a:r>
          </a:p>
          <a:p>
            <a:r>
              <a:rPr lang="en-US" dirty="0" smtClean="0"/>
              <a:t>Founder; Abraham.</a:t>
            </a:r>
          </a:p>
          <a:p>
            <a:r>
              <a:rPr lang="en-US" dirty="0" smtClean="0"/>
              <a:t>Enslaved in Egypt but migrated back to Mesopotamia and founded Israel in 1000 B.C.E.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842272" cy="32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3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Jewish Conception of God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Yahweh:  Jewish God</a:t>
            </a:r>
          </a:p>
          <a:p>
            <a:pPr lvl="1"/>
            <a:r>
              <a:rPr lang="en-US" dirty="0" smtClean="0"/>
              <a:t>Arranged covenants or agreements with his people</a:t>
            </a:r>
          </a:p>
          <a:p>
            <a:pPr lvl="2"/>
            <a:r>
              <a:rPr lang="en-US" dirty="0" smtClean="0"/>
              <a:t>Must recognize only Yahweh as divine</a:t>
            </a:r>
          </a:p>
          <a:p>
            <a:pPr lvl="2"/>
            <a:r>
              <a:rPr lang="en-US" dirty="0" smtClean="0"/>
              <a:t>Circumcision</a:t>
            </a:r>
          </a:p>
          <a:p>
            <a:pPr lvl="2"/>
            <a:r>
              <a:rPr lang="en-US" dirty="0" smtClean="0"/>
              <a:t>Kosher practices</a:t>
            </a:r>
          </a:p>
          <a:p>
            <a:pPr lvl="2"/>
            <a:r>
              <a:rPr lang="en-US" dirty="0" smtClean="0"/>
              <a:t>People were rewarded for obeying covenants, punished on earth for disobedience</a:t>
            </a:r>
          </a:p>
          <a:p>
            <a:pPr lvl="1"/>
            <a:r>
              <a:rPr lang="en-US" dirty="0" smtClean="0"/>
              <a:t>Transcendent deity, but communication was possible with chosen prophets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2" y="1600200"/>
            <a:ext cx="34578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520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294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Zoroastrianism and Judaism</vt:lpstr>
      <vt:lpstr>Early Monotheism</vt:lpstr>
      <vt:lpstr>Zoroastrian Beliefs</vt:lpstr>
      <vt:lpstr>Influence of Zoroastrianism on Judaism</vt:lpstr>
      <vt:lpstr>Common Beliefs Between Judaism and Zoroastrianism</vt:lpstr>
      <vt:lpstr>Judaism’s Development</vt:lpstr>
      <vt:lpstr>Jewish Conception of God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Zoroastrianism and Judaism</dc:title>
  <dc:creator>Haynes, Brendhan--Erlanger</dc:creator>
  <cp:lastModifiedBy>Haynes, Brendhan--Erlanger</cp:lastModifiedBy>
  <cp:revision>6</cp:revision>
  <dcterms:created xsi:type="dcterms:W3CDTF">2015-10-22T11:43:03Z</dcterms:created>
  <dcterms:modified xsi:type="dcterms:W3CDTF">2015-10-22T13:39:43Z</dcterms:modified>
</cp:coreProperties>
</file>